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4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at peace gives life to the body,but envy rots the bo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2026-10-04T12:46:17Z</dcterms:created>
  <dcterms:modified xsi:type="dcterms:W3CDTF">2026-10-04T12:46:17Z</dcterms:modified>
  <dc:title>Bible.com.au: Proverbs 14:30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