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93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. 14: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eart at peace gives life to the body,but envy rots the bon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2026-06-04T06:04:08Z</dcterms:created>
  <dcterms:modified xsi:type="dcterms:W3CDTF">2026-06-04T06:04:08Z</dcterms:modified>
  <dc:title>Bible.com.au: Prov. 14:30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