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904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mouths the godless destroy their neighbors,but through knowledge the righteous escap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prosper, the city rejoices;when the wicked perish, there are shouts of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blessing of the upright a city is exalted,but by the mouth of the wicked it is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erides their neighbor has no sense,but the one who has understanding holds their tong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betrays a confidence,but a trustworthy person keeps a secr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ack of guidance a nation falls,but victory is won through many advis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puts up security for a stranger will surely suffer,but whoever refuses to shake hands in pledge is sa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dhearted woman gains honor,but ruthless men gain only weal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kind benefit themselves,but the cruel bring ruin on themselv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earns deceptive wages,but the one who sows righteousness reaps a sure rewa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dishonest scales,but accurate weights find favor with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righteous attain life,but whoever pursues evil finds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ose whose hearts are perverse,but he delights in those whose ways are blamel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 of this: The wicked will not go unpunished,but those who are righteous will go fr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gold ring in a pig’s snoutis a beautiful woman who shows no discre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the righteous ends only in good,but the hope of the wicked only in wra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gives freely, yet gains even more;another withholds unduly, but comes to pover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erous person will prosper;whoever refreshes others will be refresh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urse the one who hoards grain,but they pray God’s blessing on the one who is willing to se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eeks good finds favor,but evil comes to one who searches for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ir riches will fall,but the righteous will thrive like a green lea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ride comes, then comes disgrace,but with humility comes wisdo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brings ruin on their family will inherit only wind,and the fool will be servant to the wi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 the righteous is a tree of life,and the one who is wise saves liv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righteous receive their due on earth,how much more the ungodly and the sinner!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tegrity of the upright guides them,but the unfaithful are destroyed by their dupli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is worthless in the day of wrath,but righteousness delivers from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blameless makes their paths straight,but the wicked are brought down by their own wicked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upright delivers them,but the unfaithful are trapped by evil desir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s placed in mortals die with them;all the promise of their power comes to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is rescued from trouble,and it falls on the wicked inst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2026-05-25T01:57:01Z</dcterms:created>
  <dcterms:modified xsi:type="dcterms:W3CDTF">2026-05-25T01:57:01Z</dcterms:modified>
  <dc:title>Bible.com.au: Proverbs 11:1-31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