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0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. 11:24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person gives freely, yet gains even more;another withholds unduly, but comes to povert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enerous person will prosper;whoever refreshes others will be refresh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2026-06-04T07:23:00Z</dcterms:created>
  <dcterms:modified xsi:type="dcterms:W3CDTF">2026-06-04T07:23:00Z</dcterms:modified>
  <dc:title>Bible.com.au: Prov. 11:24-25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