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4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of Solom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:A wise son brings joy to his father,but a foolish son brings grief to his mot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ll-gotten treasures have no lasting value,but righteousness delivers from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 not let the righteous go hungry,but he thwarts the craving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y hands make for poverty,but diligent hands bring 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gathers crops in summer is a prudent son,but he who sleeps during harvest is a disgraceful s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crown the head of the righteous,but violence overwhelms the mouth of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righteous is used in blessings,but the name of the wicked will r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accept commands,but a chattering fool comes to ru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alks in integrity walks securely,but whoever takes crooked paths will be found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inks maliciously causes grief,and a chattering fool comes to ru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is a fountain of life,but the mouth of the wicked conceals viole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s up conflict,but love covers over all wro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found on the lips of the discerning,but a rod is for the back of one who has no sen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tore up knowledge,but the mouth of a fool invites ru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rich is their fortified city,but poverty is the ruin of the poo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ges of the righteous is life,but the earnings of the wicked are sin and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heeds discipline shows the way to life,but whoever ignores correction leads others astr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onceals hatred with lying lipsand spreads slander is a foo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is not ended by multiplying words,but the prudent hold their tongu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righteous is choice silver,but the heart of the wicked is of little valu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nourish many,but fools die for lack of sen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 brings wealth,without painful toil for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finds pleasure in wicked schemes,but a person of understanding delights in wisdo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cked dread will overtake them;what the righteous desire will be gran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torm has swept by, the wicked are gone,but the righteous stand firm for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vinegar to the teeth and smoke to the eyes,so are sluggards to those who send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adds length to life,but the years of the wicked are cut sho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spect of the righteous is joy,but the hopes of the wicked come to noth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 a refuge for the blameless,but it is the ruin of those who do ev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never be uprooted,but the wicked will not remain in the lan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mouth of the righteous comes the fruit of wisdom,but a perverse tongue will be silenc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know what finds favor,but the mouth of the wicked only what is perver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2026-09-19T17:18:31Z</dcterms:created>
  <dcterms:modified xsi:type="dcterms:W3CDTF">2026-09-19T17:18:31Z</dcterms:modified>
  <dc:title>Bible.com.au: Proverbs 10:1-32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