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pose and The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 son of David, king of Israel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aining wisdom and instruction;for understanding words of insigh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eceiving instruction in prudent behavior,doing what is right and just and fai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iving prudence to those who are simple,knowledge and discretion to the young—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se listen and add to their learning,and let the discerning get guidance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derstanding proverbs and parables,the sayings and riddles of the wi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knowledge,but fools despise wisdom and instruction.Prologue: Exhortations to Embrace WisdomWarning Against the Invitation of Sinful M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to your father’s instructionand do not forsake your mother’s teach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 garland to grace your headand a chain to adorn your nec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sinful men entice you,do not give in 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say, “Come along with us;let’s lie in wait for innocent blood,let’s ambush some harmless sou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swallow them alive, like the grave,and whole, like those who go down to the pi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get all sorts of valuable thingsand fill our houses with plunder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lots with us;we will all share the loot”—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go along with them,do not set foot on their path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feet rush into evil,they are swift to shed b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useless to spread a netwhere every bird can see it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men lie in wait for their own blood;they ambush only themselves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re the paths of all who go after ill-gotten gain;it takes away the life of those who get it.Wisdom’s Rebuk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in the open wisdom calls aloud,she raises her voice in the public square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op of the wall she cries out,at the city gate she makes her speech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 who are simple love your simple ways?How long will mockers delight in mockeryand fools hate knowledg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 at my rebuke!Then I will pour out my thoughts to you,I will make known to you my teach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ce you refuse to listen when I calland no one pays attention when I stretch out my hand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disregard all my adviceand do not accept my rebuke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 turn will laugh when disaster strikes you;I will mock when calamity overtakes you—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alamity overtakes you like a storm,when disaster sweeps over you like a whirlwind,when distress and trouble overwhelm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they will call to me but I will not answer;they will look for me but will not find me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y hated knowledgeand did not choose to fear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y would not accept my adviceand spurned my rebuk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eat the fruit of their waysand be filled with the fruit of their schem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ywardness of the simple will kill them,and the complacency of fools will destroy them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istens to me will live in safetyand be at ease, without fear of harm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2026-09-19T17:48:23Z</dcterms:created>
  <dcterms:modified xsi:type="dcterms:W3CDTF">2026-09-19T17:48:23Z</dcterms:modified>
  <dc:title>Bible.com.au: Proverbs 1:1-33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