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rothers and sisters, whatever is true, whatever is noble, whatever is right, whatever is pure, whatever is lovely, whatever is admirable—if anything is excellent or praiseworthy—think about such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you have learned or received or heard from me, or seen in me—put it into practice. And the God of peace will be with you.Thanks for Their Gift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greatly in the Lord that at last you renewed your concern for me. Indeed, you were concerned, but you had no opportunity to show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saying this because I am in need, for I have learned to be content whatever the circumstan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it is to be in need, and I know what it is to have plenty. I have learned the secret of being content in any and every situation, whether well fed or hungry, whether living in plenty or in w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s through him who gives m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good of you to share in my troub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as you Philippians know, in the early days of your acquaintance with the gospel, when I set out from Macedonia, not one church shared with me in the matter of giving and receiving, except you onl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when I was in Thessalonica, you sent me aid more than once when I was in ne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desire your gifts; what I desire is that more be credited to your acc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ing Appeal for Steadfastness and Un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ceived full payment and have more than enough. I am amply supplied, now that I have received from Epaphroditus the gifts you sent. They are a fragrant offering, an acceptable sacrifice, pleasing to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God will meet all your needs according to the riches of his glory in Christ Jes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ur God and Father be glory for ever and ever. Amen.Final Greeting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God’s people in Christ Jesus.The brothers and sisters who are with me send greet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d’s people here send you greetings, especially those who belong to Caesar’s househ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brothers and sisters, you whom I love and long for, my joy and crown, stand firm in the Lord in this way, dear friend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ead with Euodia and I plead with Syntyche to be of the same mind in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and I ask you, my true companion, help these women since they have contended at my side in the cause of the gospel, along with Clement and the rest of my co-workers, whose names are in the book of life.Final Exhortation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lways. I will say it again: Rejoic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gentleness be evident to all. The Lord is n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xious about anything, but in every situation, by prayer and petition, with thanksgiving, present your requests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transcends all understanding, will guard your hearts and your minds in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2026-08-01T09:02:08Z</dcterms:created>
  <dcterms:modified xsi:type="dcterms:W3CDTF">2026-08-01T09:02:08Z</dcterms:modified>
  <dc:title>Bible.com.au: Philippians 4:1-23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