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7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ace of God, which transcends all understanding, will guard your hearts and your minds in Christ Je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2026-10-24T16:58:35Z</dcterms:created>
  <dcterms:modified xsi:type="dcterms:W3CDTF">2026-10-24T16:58:35Z</dcterms:modified>
  <dc:title>Bible.com.au: Philippians 4:7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