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93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. 4: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ace of God, which transcends all understanding, will guard your hearts and your minds in Christ Jesu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2026-06-04T06:04:03Z</dcterms:created>
  <dcterms:modified xsi:type="dcterms:W3CDTF">2026-06-04T06:04:03Z</dcterms:modified>
  <dc:title>Bible.com.au: Phil. 4:7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