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2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. 4: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anxious about anything, but in every situation, by prayer and petition, with thanksgiving, present your requests to G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2026-06-04T07:09:41Z</dcterms:created>
  <dcterms:modified xsi:type="dcterms:W3CDTF">2026-06-04T07:09:41Z</dcterms:modified>
  <dc:title>Bible.com.au: Phil. 4:6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