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063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. 4: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 do all this through him who gives me streng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2026-10-03T01:15:15Z</dcterms:created>
  <dcterms:modified xsi:type="dcterms:W3CDTF">2026-10-03T01:15:15Z</dcterms:modified>
  <dc:title>Bible.com.au: Phil. 4:13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