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394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. 4:1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not saying this because I am in need, for I have learned to be content whatever the circumstanc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what it is to be in need, and I know what it is to have plenty. I have learned the secret of being content in any and every situation, whether well fed or hungry, whether living in plenty or in wan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n do all this through him who gives me streng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2026-08-12T08:26:46Z</dcterms:created>
  <dcterms:modified xsi:type="dcterms:W3CDTF">2026-08-12T08:26:46Z</dcterms:modified>
  <dc:title>Bible.com.au: Phil. 4:11-13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