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481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ore, I consider everything a loss because of the surpassing worth of knowing Christ Jesus my Lord, for whose sake I have lost all things. I consider them garbage, that I may gain Christ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 found in him, not having a righteousness of my own that comes from the law, but that which is through faith in Christ—the righteousness that comes from God on the basis of fai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to know Christ—yes, to know the power of his resurrection and participation in his sufferings, becoming like him in his death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somehow, attaining to the resurrection from the dea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hat I have already obtained all this, or have already arrived at my goal, but I press on to take hold of that for which Christ Jesus took hold of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others and sisters, I do not consider myself yet to have taken hold of it. But one thing I do: Forgetting what is behind and straining toward what is ahea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ess on toward the goal to win the prize for which God has called me heavenward in Christ Jesus.Following Paul’s Example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us, then, who are mature should take such a view of things. And if on some point you think differently, that too God will make clear to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let us live up to what we have already attain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in together in following my example, brothers and sisters, and just as you have us as a model, keep your eyes on those who live as we do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Confidence in the Fles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as I have often told you before and now tell you again even with tears, many live as enemies of the cross of Chri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destiny is destruction, their god is their stomach, and their glory is in their shame. Their mind is set on earthly th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ur citizenship is in heaven. And we eagerly await a Savior from there, the Lord Jesus Christ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by the power that enables him to bring everything under his control, will transform our lowly bodies so that they will be like his glorious bod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rther, my brothers and sisters, rejoice in the Lord! It is no trouble for me to write the same things to you again, and it is a safeguard for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out for those dogs, those evildoers, those mutilators of the fles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we who are the circumcision, we who serve God by his Spirit, who boast in Christ Jesus, and who put no confidence in the flesh—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myself have reasons for such confidence.If someone else thinks they have reasons to put confidence in the flesh, I have mor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ircumcised on the eighth day, of the people of Israel, of the tribe of Benjamin, a Hebrew of Hebrews; in regard to the law, a Pharisee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zeal, persecuting the church; as for righteousness based on the law, faultl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ever were gains to me I now consider loss for the sake of Chri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2026-06-25T23:58:43Z</dcterms:created>
  <dcterms:modified xsi:type="dcterms:W3CDTF">2026-06-25T23:58:43Z</dcterms:modified>
  <dc:title>Bible.com.au: Philippians 3:1-21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