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40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. 3: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ur citizenship is in heaven. And we eagerly await a Savior from there, the Lord Jesus Christ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2026-06-04T07:22:39Z</dcterms:created>
  <dcterms:modified xsi:type="dcterms:W3CDTF">2026-06-04T07:22:39Z</dcterms:modified>
  <dc:title>Bible.com.au: Phil. 3:20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