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8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. 3: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ur citizenship is in heaven. And we eagerly await a Savior from there, the Lord Jesus Chris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2026-08-04T22:18:13Z</dcterms:created>
  <dcterms:modified xsi:type="dcterms:W3CDTF">2026-08-04T22:18:13Z</dcterms:modified>
  <dc:title>Bible.com.au: Phil. 3:20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