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870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ippians 2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ing found in appearance as a man,he humbled himselfby becoming obedient to death—even death on a cross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God exalted him to the highest placeand gave him the name that is above every name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at the name of Jesus every knee should bow,in heaven and on earth and under the earth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very tongue acknowledge that Jesus Christ is Lord,to the glory of God the Father.Do Everything Without Grumbling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my dear friends, as you have always obeyed—not only in my presence, but now much more in my absence—continue to work out your salvation with fear and trembling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God who works in you to will and to act in order to fulfill his good purpos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everything without grumbling or arguing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you may become blameless and pure, “children of God without fault in a warped and crooked generation.” Then you will shine among them like stars in the sky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you hold firmly to the word of life. And then I will be able to boast on the day of Christ that I did not run or labor in vai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ven if I am being poured out like a drink offering on the sacrifice and service coming from your faith, I am glad and rejoice with all of you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mitating Christ’s Humilit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you too should be glad and rejoice with me.Timothy and Epaphroditus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ope in the Lord Jesus to send Timothy to you soon, that I also may be cheered when I receive news about you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 one else like him, who will show genuine concern for your welfar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ryone looks out for their own interests, not those of Jesus Chris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know that Timothy has proved himself, because as a son with his father he has served with me in the work of the gospel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ope, therefore, to send him as soon as I see how things go with 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am confident in the Lord that I myself will come soo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think it is necessary to send back to you Epaphroditus, my brother, co-worker and fellow soldier, who is also your messenger, whom you sent to take care of my need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longs for all of you and is distressed because you heard he was ill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 he was ill, and almost died. But God had mercy on him, and not on him only but also on me, to spare me sorrow upon sorrow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f you have any encouragement from being united with Christ, if any comfort from his love, if any common sharing in the Spirit, if any tenderness and compassion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am all the more eager to send him, so that when you see him again you may be glad and I may have less anxiety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n, welcome him in the Lord with great joy, and honor people like him,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almost died for the work of Christ. He risked his life to make up for the help you yourselves could not give m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make my joy complete by being like-minded, having the same love, being one in spirit and of one min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hing out of selfish ambition or vain conceit. Rather, in humility value others above yourselves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looking to your own interests but each of you to the interests of the othe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your relationships with one another, have the same mindset as Christ Jesus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, being in very nature God,did not consider equality with God something to be used to his own advantage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ather, he made himself nothingby taking the very nature of a servant,being made in human likenes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2026-06-25T06:59:44Z</dcterms:created>
  <dcterms:modified xsi:type="dcterms:W3CDTF">2026-06-25T06:59:44Z</dcterms:modified>
  <dc:title>Bible.com.au: Philippians 2:1-30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