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my prayer: that your love may abound more and more in knowledge and depth of insigh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be able to discern what is best and may be pure and blameless for the day of Chris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ed with the fruit of righteousness that comes through Jesus Christ—to the glory and praise of God.Paul’s Chains Advance the Gospe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ant you to know, brothers and sisters, that what has happened to me has actually served to advance the gosp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esult, it has become clear throughout the whole palace guard and to everyone else that I am in chains for Chri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of my chains, most of the brothers and sisters have become confident in the Lord and dare all the more to proclaim the gospel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some preach Christ out of envy and rivalry, but others out of goodwi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tter do so out of love, knowing that I am put here for the defense of the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rmer preach Christ out of selfish ambition, not sincerely, supposing that they can stir up trouble for me while I am in cha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does it matter? The important thing is that in every way, whether from false motives or true, Christ is preached. And because of this I rejoice.Yes, and I will continue to rejoi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y, servants of Christ Jesus,To all God’s holy people in Christ Jesus at Philippi, together with the overseer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rough your prayers and God’s provision of the Spirit of Jesus Christ what has happened to me will turn out for my delivera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agerly expect and hope that I will in no way be ashamed, but will have sufficient courage so that now as always Christ will be exalted in my body, whether by life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, to live is Christ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to go on living in the body, this will mean fruitful labor for me. Yet what shall I choose? I do not know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orn between the two: I desire to depart and be with Christ, which is better by far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more necessary for you that I remain in the bod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vinced of this, I know that I will remain, and I will continue with all of you for your progress and joy in the fai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rough my being with you again your boasting in Christ Jesus will abound on account of me.Life Worthy of the Gospel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happens, conduct yourselves in a manner worthy of the gospel of Christ. Then, whether I come and see you or only hear about you in my absence, I will know that you stand firm in the one Spirit, striving together as one for the faith of the gospel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being frightened in any way by those who oppose you. This is a sign to them that they will be destroyed, but that you will be saved—and that by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to you from God our Father and the Lord Jesus Christ.Thanksgiving and Prayer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has been granted to you on behalf of Christ not only to believe in him, but also to suffer for him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are going through the same struggle you saw I had, and now hear that I still ha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every time I remember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my prayers for all of you, I always pray with joy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partnership in the gospel from the first day until now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, that he who began a good work in you will carry it on to completion until the day of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right for me to feel this way about all of you, since I have you in my heart and, whether I am in chains or defending and confirming the gospel, all of you share in God’s grace with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testify how I long for all of you with the affection of Christ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2026-06-07T02:55:10Z</dcterms:created>
  <dcterms:modified xsi:type="dcterms:W3CDTF">2026-06-07T02:55:10Z</dcterms:modified>
  <dc:title>Bible.com.au: Philippians 1:1-30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