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presProps" Target="presProps.xml"/>
  <Relationship Id="rId31" Type="http://schemas.openxmlformats.org/officeDocument/2006/relationships/viewProps" Target="viewProps.xml"/>
  <Relationship Id="rId32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826263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hilemon 1:1-2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t I prefer to appeal to you on the basis of love. It is as none other than Paul—an old man and now also a prisoner of Christ Jesus—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I appeal to you for my son Onesimus, who became my son while I was in chains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merly he was useless to you, but now he has become useful both to you and to me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sending him—who is my very heart—back to you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ould have liked to keep him with me so that he could take your place in helping me while I am in chains for the gospel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 did not want to do anything without your consent, so that any favor you do would not seem forced but would be voluntary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erhaps the reason he was separated from you for a little while was that you might have him back forever—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 longer as a slave, but better than a slave, as a dear brother. He is very dear to me but even dearer to you, both as a fellow man and as a brother in the Lord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if you consider me a partner, welcome him as you would welcome me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he has done you any wrong or owes you anything, charge it to me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aul, a prisoner of Christ Jesus, and Timothy our brother,To Philemon our dear friend and fellow worker—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, Paul, am writing this with my own hand. I will pay it back—not to mention that you owe me your very self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do wish, brother, that I may have some benefit from you in the Lord; refresh my heart in Christ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onfident of your obedience, I write to you, knowing that you will do even more than I ask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one thing more: Prepare a guest room for me, because I hope to be restored to you in answer to your prayers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paphras, my fellow prisoner in Christ Jesus, sends you greetings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o do Mark, Aristarchus, Demas and Luke, my fellow workers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grace of the Lord Jesus Christ be with your spirit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so to Apphia our sister and Archippus our fellow soldier—and to the church that meets in your home: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race and peace to you from God our Father and the Lord Jesus Christ.Thanksgiving and Prayer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lways thank my God as I remember you in my prayers,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cause I hear about your love for all his holy people and your faith in the Lord Jesu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pray that your partnership with us in the faith may be effective in deepening your understanding of every good thing we share for the sake of Christ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love has given me great joy and encouragement, because you, brother, have refreshed the hearts of the Lord’s people.Paul’s Plea for Onesimus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, although in Christ I could be bold and order you to do what you ought to do,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8">
  <a:themeElements>
    <a:clrScheme name="Theme8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27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2026-06-30T08:59:50Z</dcterms:created>
  <dcterms:modified xsi:type="dcterms:W3CDTF">2026-06-30T08:59:50Z</dcterms:modified>
  <dc:title>Bible.com.au: Philemon 1:1-25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