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755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emon 1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 prefer to appeal to you on the basis of love. It is as none other than Paul—an old man and now also a prisoner of Christ Jesus—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appeal to you for my son Onesimus, who became my son while I was in chai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merly he was useless to you, but now he has become useful both to you and to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ending him—who is my very heart—back to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have liked to keep him with me so that he could take your place in helping me while I am in chains for the gospe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did not want to do anything without your consent, so that any favor you do would not seem forced but would be voluntar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haps the reason he was separated from you for a little while was that you might have him back forever—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onger as a slave, but better than a slave, as a dear brother. He is very dear to me but even dearer to you, both as a fellow man and as a brother in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f you consider me a partner, welcome him as you would welcome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has done you any wrong or owes you anything, charge it to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 prisoner of Christ Jesus, and Timothy our brother,To Philemon our dear friend and fellow worker—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Paul, am writing this with my own hand. I will pay it back—not to mention that you owe me your very sel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wish, brother, that I may have some benefit from you in the Lord; refresh my heart in Chris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ident of your obedience, I write to you, knowing that you will do even more than I as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thing more: Prepare a guest room for me, because I hope to be restored to you in answer to your praye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aphras, my fellow prisoner in Christ Jesus, sends you greeting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do Mark, Aristarchus, Demas and Luke, my fellow worker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the Lord Jesus Christ be with your spiri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o Apphia our sister and Archippus our fellow soldier—and to the church that meets in your hom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and peace to you from God our Father and the Lord Jesus Christ.Thanksgiving and Prayer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ways thank my God as I remember you in my prayer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hear about your love for all his holy people and your faith in the Lord Jes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hat your partnership with us in the faith may be effective in deepening your understanding of every good thing we share for the sake of Chri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ove has given me great joy and encouragement, because you, brother, have refreshed the hearts of the Lord’s people.Paul’s Plea for Onesimus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although in Christ I could be bold and order you to do what you ought to do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2026-09-01T10:41:23Z</dcterms:created>
  <dcterms:modified xsi:type="dcterms:W3CDTF">2026-09-01T10:41:23Z</dcterms:modified>
  <dc:title>Bible.com.au: Philemon 1:1-25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