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ve them take a young bull with its grain offering of the finest flour mixed with olive oil; then you are to take a second young bull for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ing the Levites to the front of the tent of meeting and assemble the whole Israelite commu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bring the Levites before the Lord, and the Israelites are to lay their hands 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is to present the Levites before the Lord as a wave offering from the Israelites, so that they may be ready to do the work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e to lay their hands on the heads of the bulls, using one for a sin offering to the Lord and the other for a burnt offering, to make atonement for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ve the Levites stand in front of Aaron and his sons and then present them as a wave offer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is way you are to set the Levites apart from the other Israelites, and the Levites will be m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you have purified the Levites and presented them as a wave offering, they are to come to do their work at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re the Israelites who are to be given wholly to me. I have taken them as my own in place of the firstborn, the first male offspring from every Israelite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firstborn male in Israel, whether human or animal, is mine. When I struck down all the firstborn in Egypt, I set them apart for my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L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in place of all the firstborn sons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among all the Israelites, I have given the Levites as gifts to Aaron and his sons to do the work at the tent of meeting on behalf of the Israelites and to make atonement for them so that no plague will strike the Israelites when they go near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Aaron and the whole Israelite community did with the Levites just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vites purified themselves and washed their clothes. Then Aaron presented them as a wave offering before the Lord and made atonement for them to purify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at, the Levites came to do their work at the tent of meeting under the supervision of Aaron and his sons. They did with the Levites just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applies to the Levites: Men twenty-five years old or more shall come to take part in the work at the tent of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t the age of fifty, they must retire from their regular service and work no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may assist their brothers in performing their duties at the tent of meeting, but they themselves must not do the work. This, then, is how you are to assign the responsibilities of the Lev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Aaron and say to him, ‘When you set up the lamps, see that all seven light up the area in front of the lampst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aron did so; he set up the lamps so that they faced forward on the lampstand, just as the Lord commanded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how the lampstand was made: It was made of hammered gold—from its base to its blossoms. The lampstand was made exactly like the pattern the Lord had shown Moses.The Setting Apart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all the Israelites and make them ceremonially c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purify them, do this: Sprinkle the water of cleansing on them; then have them shave their whole bodies and wash their clothes. And so they will purify themselve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2026-06-01T22:32:47Z</dcterms:created>
  <dcterms:modified xsi:type="dcterms:W3CDTF">2026-06-01T22:32:47Z</dcterms:modified>
  <dc:title>Bible.com.au: Numbers 8:1-26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