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81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7: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at the Dedication of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ses finished setting up the tabernacle, he anointed and consecrated it and all its furnishings. He also anointed and consecrated the altar and all its utensi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eaders of Israel, the heads of families who were the tribal leaders in charge of those who were counted, made offer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brought as their gifts before the Lord six covered carts and twelve oxen—an ox from each leader and a cart from every two. These they presented before the taberna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ept these from them, that they may be used in the work at the tent of meeting. Give them to the Levites as each man’s work requ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took the carts and oxen and gave them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gave two carts and four oxen to the Gershonites, as their work requi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gave four carts and eight oxen to the Merarites, as their work required. They were all under the direction of Ithamar son of Aaron,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oses did not give any to the Kohathites, because they were to carry on their shoulders the holy things, for which they were responsi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altar was anointed, the leaders brought their offerings for its dedication and presented them before the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d said to Moses, “Each day one leader is to bring his offering for the dedication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brought his offering on the first day was Nahshon son of Amminadab of the tribe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Nahshon son of Amminad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cond day Nethanel son of Zuar, the leader of Issachar, brought his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ering he brought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Nethanel son of Zu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third day, Eliab son of Helon, the leader of the people of Zebulun, brought his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Eliab son of Hel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fourth day Elizur son of Shedeur, the leader of the people of Reuben, brought his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Elizur son of Shede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 the fifth day Shelumiel son of Zurishaddai, the leader of the people of Simeon, brought his offer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Shelumiel son of Zurishadd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n the sixth day Eliasaph son of Deuel, the leader of the people of Gad, brought his offer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Eliasaph son of Deu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e seventh day Elishama son of Ammihud, the leader of the people of Ephraim, brought his offer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Elishama son of Ammihu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On the eighth day Gamaliel son of Pedahzur, the leader of the people of Manasseh, brought his offer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Gamaliel son of Pedahzu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the ninth day Abidan son of Gideoni, the leader of the people of Benjamin, brought his offer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Abidan son of Gideoni.]]></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tenth day Ahiezer son of Ammishaddai, the leader of the people of Dan, brought his offer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Ahiezer son of Ammishadda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On the eleventh day Pagiel son of Okran, the leader of the people of Asher, brought his offering.]]></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Pagiel son of Okra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lfth day Ahira son of Enan, the leader of the people of Naphtali, brought his offering.]]></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His offering was one silver plate weighing a hundred and thirty shekels and one silver sprinkling bowl weighing seventy shekels, both according to the sanctuary shekel, each filled with the finest flour mixed with olive oil as a grain offer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one gold dish weighing ten shekels, filled with incens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one young bull, one ram and one male lamb a year old for a burnt offering;]]></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one male goat for a sin offering;]]></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two oxen, five rams, five male goats and five male lambs a year old to be sacrificed as a fellowship offering. This was the offering of Ahira son of Ena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se were the offerings of the Israelite leaders for the dedication of the altar when it was anointed: twelve silver plates, twelve silver sprinkling bowls and twelve gold dishe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Each silver plate weighed a hundred and thirty shekels, and each sprinkling bowl seventy shekels. Altogether, the silver dishes weighed two thousand four hundred shekels, according to the sanctuary shekel.]]></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twelve gold dishes filled with incense weighed ten shekels each, according to the sanctuary shekel. Altogether, the gold dishes weighed a hundred and twenty shekel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The total number of animals for the burnt offering came to twelve young bulls, twelve rams and twelve male lambs a year old, together with their grain offering. Twelve male goats were used for the sin offering.]]></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The total number of animals for the sacrifice of the fellowship offering came to twenty-four oxen, sixty rams, sixty male goats and sixty male lambs a year old. These were the offerings for the dedication of the altar after it was anointed.]]></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hen Moses entered the tent of meeting to speak with the Lord, he heard the voice speaking to him from between the two cherubim above the atonement cover on the ark of the covenant law. In this way the Lord spoke to hi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2026-11-03T00:16:30Z</dcterms:created>
  <dcterms:modified xsi:type="dcterms:W3CDTF">2026-11-03T00:16:30Z</dcterms:modified>
  <dc:title>Bible.com.au: Numbers 7:1-89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