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presProps" Target="presProps.xml"/>
  <Relationship Id="rId96" Type="http://schemas.openxmlformats.org/officeDocument/2006/relationships/viewProps" Target="viewProps.xml"/>
  <Relationship Id="rId9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28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four carts and eight oxen to the Merarites, as their work required. They were all under the direction of Ithamar son of Aaron,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oses did not give any to the Kohathites, because they were to carry on their shoulders the holy things, for which they were respon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ltar was anointed, the leaders brought their offerings for its dedication and presented them befor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d said to Moses, “Each day one leader is to bring his offering for the dedication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brought his offering on the first day was Nahshon son of Amminadab of the trib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ahshon son of Ammina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at the Dedication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l son of Zuar, the leader of Issachar, brought his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ering he brought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ethanel son of Zu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son of Helon, the leader of the people of Zebulun, brought his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ses finished setting up the tabernacle, he anointed and consecrated it and all its furnishings. He also anointed and consecrated the altar and all its utens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b son of He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son of Shedeur, the leader of the people of Reuben, brought his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zur son of Shede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son of Zurishaddai, the leader of the people of Simeon, brought his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eaders of Israel, the heads of families who were the tribal leaders in charge of those who were counted, made offer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Shelumiel son of Zurishadd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son of Deuel, the leader of the people of Gad, brought his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saph son of Deu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rought as their gifts before the Lord six covered carts and twelve oxen—an ox from each leader and a cart from every two. These they presented before the tabernac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son of Ammihud, the leader of the people of Ephraim, brought his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shama son of Ammihu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Gamaliel son of Pedahzur, the leader of the people of Manasseh, brought his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Gamaliel son of Pedahzu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son of Gideoni, the leader of the people of Benjamin, brought his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bidan son of Gideon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son of Ammishaddai, the leader of the people of Dan, brought his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from them, that they may be used in the work at the tent of meeting. Give them to the Levites as each man’s work requir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ezer son of Ammishadda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son of Okran, the leader of the people of Asher, brought his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Pagiel son of Ok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took the carts and oxen and gave them to the Levite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son of Enan, the leader of the people of Naphtali, brought his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ra son of Enan.]]></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se were the offerings of the Israelite leaders for the dedication of the altar when it was anointed:twelve silver plates, twelve silver sprinkling bowls and twelve gold dishe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silver plate weighed a hundred and thirty shekels, and each sprinkling bowl seventy shekels. Altogether, the silver dishes weighed two thousand four hundred shekels, according to the sanctuary shekel.]]></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twelve gold dishes filled with incense weighed ten shekels each, according to the sanctuary shekel. Altogether, the gold dishes weighed a hundred and twenty shekel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The total number of animals for the burnt offering came to twelve young bulls, twelve rams and twelve male lambs a year old, together with their grain offering. Twelve male goats were used for the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wo carts and four oxen to the Gershonites, as their work require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The total number of animals for the sacrifice of the fellowship offering came to twenty-four oxen, sixty rams, sixty male goats and sixty male lambs a year old.These were the offerings for the dedication of the altar after it was anointed.]]></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entered the tent of meeting to speak with the Lord, he heard the voice speaking to him from between the two cherubim above the atonement cover on the ark of the covenant law. In this way the Lord spoke to hi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2026-06-29T05:57:32Z</dcterms:created>
  <dcterms:modified xsi:type="dcterms:W3CDTF">2026-06-29T05:57:32Z</dcterms:modified>
  <dc:title>Bible.com.au: Numbers 7:1-89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