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485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4: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oundaries of Cana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ommand the Israelites and say to them: ‘When you enter Canaan, the land that will be allotted to you as an inheritance is to have these boundar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 ‘Your southern side will include some of the Desert of Zin along the border of Edom. Your southern boundary will start in the east from the southern end of the Dead Se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ross south of Scorpion Pass, continue on to Zin and go south of Kadesh Barnea. Then it will go to Hazar Addar and over to Azm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re it will turn, join the Wadi of Egypt and end at the Mediterranean Se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 ‘Your western boundary will be the coast of the Mediterranean Sea. This will be your boundary on the we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 ‘For your northern boundary, run a line from the Mediterranean Sea to Mount H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from Mount Hor to Lebo Hamath. Then the boundary will go to Zed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continue to Ziphron and end at Hazar Enan. This will be your boundary on the no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 ‘For your eastern boundary, run a line from Hazar Enan to Shepha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boundary will go down from Shepham to Riblah on the east side of Ain and continue along the slopes east of the Sea of Galil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boundary will go down along the Jordan and end at the Dead Sea.“ ‘This will be your land, with its boundaries on every sid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oses commanded the Israelites: “Assign this land by lot as an inheritance. The Lord has ordered that it be given to the nine-and-a-half trib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cause the families of the tribe of Reuben, the tribe of Gad and the half-tribe of Manasseh have received their inherita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se two-and-a-half tribes have received their inheritance east of the Jordan across from Jericho, toward the sunri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said to Mos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se are the names of the men who are to assign the land for you as an inheritance: Eleazar the priest and Joshua son of Nu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ppoint one leader from each tribe to help assign the l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se are their names:Caleb son of Jephunneh,from the tribe of Jud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hemuel son of Ammihud,from the tribe of Sime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lidad son of Kislon,from the tribe of Benjam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kki son of Jogli,the leader from the tribe of D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anniel son of Ephod,the leader from the tribe of Manasseh son of Josep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emuel son of Shiphtan,the leader from the tribe of Ephraim son of Josep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Elizaphan son of Parnak,the leader from the tribe of Zebulu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altiel son of Azzan,the leader from the tribe of Issach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hihud son of Shelomi,the leader from the tribe of Ash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edahel son of Ammihud,the leader from the tribe of Naphtal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se are the men the Lord commanded to assign the inheritance to the Israelites in the land of Canaa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2026-10-13T22:57:32Z</dcterms:created>
  <dcterms:modified xsi:type="dcterms:W3CDTF">2026-10-13T22:57:32Z</dcterms:modified>
  <dc:title>Bible.com.au: Numbers 34:1-29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