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57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rom Mount Hor to Lebo Hamath. Then the boundary will go to Zed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tinue to Ziphron and end at Hazar Enan. This will be your boundary on the n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your eastern boundary, run a line from Hazar Enan to Shep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oundary will go down from Shepham to Riblah on the east side of Ain and continue along the slopes east of the Sea of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boundary will go down along the Jordan and end at the Dead Sea.“ ‘This will be your land, with its boundaries on every sid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commanded the Israelites: “Assign this land by lot as an inheritance. The Lord has ordered that it be given to the nine-and-a-half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families of the tribe of Reuben, the tribe of Gad and the half-tribe of Manasseh have received their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two-and-a-half tribes have received their inheritance east of the Jordan across from Jericho, toward the sunr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names of the men who are to assign the land for you as an inheritance: Eleazar the priest and Joshua son of N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undaries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ppoint one leader from each tribe to help assig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ir names:“from the tribe of Judah, Caleb son of Jephunn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tribe of Simeon, Shemuel son of Ammihu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 tribe of Benjamin, Elidad son of Kisl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tribe of Dan, the leader was Bukki son of Jog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tribe of Manasseh son of Joseph, the leader was Hanniel son of Eph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tribe of Ephraim son of Joseph, the leader was Kemuel son of Shipht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 tribe of Zebulun, the leader was Elizaphan son of Parna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tribe of Issachar, the leader was Paltiel son of Azz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 tribe of Asher, the leader was Ahihud son of Shelom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tribe of Naphtali, the leader was Pedahel son of Ammihu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men the Lord commanded to assign the inheritance to the Israelites in the land of Cana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and say to them: ‘When you enter Canaan, the land that will be allotted to you as an inheritance is to have these bounda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Your southern side will include some of the Desert of Zin along the border of Edom. Your southern boundary will start in the east from the southern end of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ross south of Scorpion Pass, continue on to Zin and go south of Kadesh Barnea. Then it will go to Hazar Addar and over to Az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it will turn, join the Wadi of Egypt and end at the Mediterranean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western boundary will be the coast of the Mediterranean Sea. This will be your boundary on the w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r northern boundary, run a line from the Mediterranean Sea to Mount Hor]]></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2026-06-25T17:44:09Z</dcterms:created>
  <dcterms:modified xsi:type="dcterms:W3CDTF">2026-06-25T17:44:09Z</dcterms:modified>
  <dc:title>Bible.com.au: Numbers 34:1-29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