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808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from Mount Hor to Lebo Hamath. Then the boundary will go to Zed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ntinue to Ziphron and end at Hazar Enan. This will be your boundary on the no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your eastern boundary, run a line from Hazar Enan to Sheph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boundary will go down from Shepham to Riblah on the east side of Ain and continue along the slopes east of the Sea of Galil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boundary will go down along the Jordan and end at the Dead Sea.“ ‘This will be your land, with its boundaries on every sid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ses commanded the Israelites: “Assign this land by lot as an inheritance. The Lord has ordered that it be given to the nine-and-a-half trib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the families of the tribe of Reuben, the tribe of Gad and the half-tribe of Manasseh have received their inherit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two-and-a-half tribes have received their inheritance east of the Jordan across from Jericho, toward the sunri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id to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are the names of the men who are to assign the land for you as an inheritance: Eleazar the priest and Joshua son of Nu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undaries of Cana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ppoint one leader from each tribe to help assign the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are their names:“from the tribe of Judah, Caleb son of Jephunne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om the tribe of Simeon, Shemuel son of Ammihu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rom the tribe of Benjamin, Elidad son of Kisl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rom the tribe of Dan, the leader was Bukki son of Jog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e tribe of Manasseh son of Joseph, the leader was Hanniel son of Eph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rom the tribe of Ephraim son of Joseph, the leader was Kemuel son of Shipht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rom the tribe of Zebulun, the leader was Elizaphan son of Parna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the tribe of Issachar, the leader was Paltiel son of Azz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rom the tribe of Asher, the leader was Ahihud son of Shelom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rom the tribe of Naphtali, the leader was Pedahel son of Ammihu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se are the men the Lord commanded to assign the inheritance to the Israelites in the land of Cana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Israelites and say to them: ‘When you enter Canaan, the land that will be allotted to you as an inheritance is to have these boundar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 ‘Your southern side will include some of the Desert of Zin along the border of Edom. Your southern boundary will start in the east from the southern end of the Dead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ross south of Scorpion Pass, continue on to Zin and go south of Kadesh Barnea. Then it will go to Hazar Addar and over to Azm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 it will turn, join the Wadi of Egypt and end at the Mediterranean S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r western boundary will be the coast of the Mediterranean Sea. This will be your boundary on the w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your northern boundary, run a line from the Mediterranean Sea to Mount Hor]]></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2026-08-13T23:42:53Z</dcterms:created>
  <dcterms:modified xsi:type="dcterms:W3CDTF">2026-08-13T23:42:53Z</dcterms:modified>
  <dc:title>Bible.com.au: Numbers 34:1-29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