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1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left Pi Hahiroth and passed through the sea into the desert, and when they had traveled for three days in the Desert of Etham, they camped at Mar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left Marah and went to Elim, where there were twelve springs and seventy palm trees, and they camped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left Elim and camped by the Red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left the Red Sea and camped in the Desert of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left the Desert of Sin and camped at Doph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left Dophkah and camped at Alu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left Alush and camped at Rephidim, where there was no water for the people to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left Rephidim and camped in the Desert of Sin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eft the Desert of Sinai and camped at Kibroth Hattaav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left Kibroth Hattaavah and camped at Hazero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ages in Israel’s Journe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left Hazeroth and camped at Rithm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left Rithmah and camped at Rimmon Pere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left Rimmon Perez and camped at Lib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left Libnah and camped at Riss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left Rissah and camped at Kehelath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left Kehelathah and camped at Mount Shep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left Mount Shepher and camped at Hara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left Haradah and camped at Makhel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left Makheloth and camped at Tah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left Tahath and camped at Ter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re are the stages in the journey of the Israelites when they came out of Egypt by divisions under the leadership of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left Terah and camped at Mithk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left Mithkah and camped at Hashmo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left Hashmonah and camped at Mosero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left Moseroth and camped at Bene Jaak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left Bene Jaakan and camped at Hor Haggidg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left Hor Haggidgad and camped at Jotbath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left Jotbathah and camped at Abron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left Abronah and camped at Ezion Geb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left Ezion Geber and camped at Kadesh, in the Desert of Z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left Kadesh and camped at Mount Hor, on the border of E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Lord’s command Moses recorded the stages in their journey. This is their journey by stag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t the Lord’s command Aaron the priest went up Mount Hor, where he died on the first day of the fifth month of the fortieth year after the Israelites came out of Egyp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aron was a hundred and twenty-three years old when he died on Mount Ho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anaanite king of Arad, who lived in the Negev of Canaan, heard that the Israelites were com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left Mount Hor and camped at Zalmon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left Zalmonah and camped at Pun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left Punon and camped at Obo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left Oboth and camped at Iye Abarim, on the border of Moa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left Iye Abarim and camped at Dibon Ga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left Dibon Gad and camped at Almon Diblatha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left Almon Diblathaim and camped in the mountains of Abarim, near Neb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Israelites set out from Rameses on the fifteenth day of the first month, the day after the Passover. They marched out defiantly in full view of all the Egypti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left the mountains of Abarim and camped on the plains of Moab by the Jordan across from Jerich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 on the plains of Moab they camped along the Jordan from Beth Jeshimoth to Abel Shitt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 the plains of Moab by the Jordan across from Jericho the Lord said to Mos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peak to the Israelites and say to them: ‘When you cross the Jordan into Cana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rive out all the inhabitants of the land before you. Destroy all their carved images and their cast idols, and demolish all their high plac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ake possession of the land and settle in it, for I have given you the land to posses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istribute the land by lot, according to your clans. To a larger group give a larger inheritance, and to a smaller group a smaller one. Whatever falls to them by lot will be theirs. Distribute it according to your ancestral trib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 ‘But if you do not drive out the inhabitants of the land, those you allow to remain will become barbs in your eyes and thorns in your sides. They will give you trouble in the land where you will liv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n I will do to you what I plan to do to them.’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ere burying all their firstborn, whom the Lord had struck down among them; for the Lord had brought judgment on thei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sraelites left Rameses and camped at Sukko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eft Sukkoth and camped at Etham, on the edge of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left Etham, turned back to Pi Hahiroth, to the east of Baal Zephon, and camped near Migdol.]]></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2026-06-02T18:27:52Z</dcterms:created>
  <dcterms:modified xsi:type="dcterms:W3CDTF">2026-06-02T18:27:52Z</dcterms:modified>
  <dc:title>Bible.com.au: Numbers 33:1-56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