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mong their victims were Evi, Rekem, Zur, Hur and Reba—the five kings of Midian. They also killed Balaam son of Beor with the s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captured the Midianite women and children and took all the Midianite herds, flocks and goods as plun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burned all the towns where the Midianites had settled, as well as all their cam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ook all the plunder and spoils, including the people and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rought the captives, spoils and plunder to Moses and Eleazar the priest and the Israelite assembly at their camp on the plains of Moab, by the Jordan across from Jerich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Eleazar the priest and all the leaders of the community went to meet them outside the cam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was angry with the officers of the army—the commanders of thousands and commanders of hundreds—who returned from the b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ve you allowed all the women to live?” he ask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the ones who followed Balaam’s advice and enticed the Israelites to be unfaithful to the Lord in the Peor incident, so that a plague struck the Lord’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kill all the boys. And kill every woman who has slept with a 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engeance on the Midi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ave for yourselves every girl who has never slept with a m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yone who has killed someone or touched someone who was killed must stay outside the camp seven days. On the third and seventh days you must purify yourselves and your capti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urify every garment as well as everything made of leather, goat hair or w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Eleazar the priest said to the soldiers who had gone into battle, “This is what is required by the law that the Lord gave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ld, silver, bronze, iron, tin, 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nything else that can withstand fire must be put through the fire, and then it will be clean. But it must also be purified with the water of cleansing. And whatever cannot withstand fire must be put through that wa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seventh day wash your clothes and you will be clean. Then you may come into the camp.”Dividing the Spoi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said to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nd Eleazar the priest and the family heads of the community are to count all the people and animals that were captu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ivide the spoils equally between the soldiers who took part in the battle and the rest of the commun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soldiers who fought in the battle, set apart as tribute for the Lord one out of every five hundred, whether people, cattle, donkeys or shee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this tribute from their half share and give it to Eleazar the priest as the Lord’s p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Israelites’ half, select one out of every fifty, whether people, cattle, donkeys, sheep or other animals. Give them to the Levites, who are responsible for the care of the Lord’s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oses and Eleazar the priest did as the Lord commanded Mo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lunder remaining from the spoils that the soldiers took was 675,000 sh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72 ]]></a:t>
            </a:r>
            <a:r>
              <a:rPr lang="en-US" b="1" sz="3000" spc="0" u="none">
                <a:solidFill>
                  <a:srgbClr val="000000">
                    <a:alpha val="100.00%"/>
                  </a:srgbClr>
                </a:solidFill>
                <a:latin typeface="Calibri"/>
              </a:rPr>
              <a:t><![CDATA[,000 catt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61 ]]></a:t>
            </a:r>
            <a:r>
              <a:rPr lang="en-US" b="1" sz="3000" spc="0" u="none">
                <a:solidFill>
                  <a:srgbClr val="000000">
                    <a:alpha val="100.00%"/>
                  </a:srgbClr>
                </a:solidFill>
                <a:latin typeface="Calibri"/>
              </a:rPr>
              <a:t><![CDATA[,000 donke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32,000 women who had never slept with a m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half share of those who fought in the battle was:337,500 shee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f which the tribute for the Lord was 675;]]></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vengeance on the Midianites for the Israelites. After that, you will be gathered to your peo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36 ]]></a:t>
            </a:r>
            <a:r>
              <a:rPr lang="en-US" b="1" sz="3000" spc="0" u="none">
                <a:solidFill>
                  <a:srgbClr val="000000">
                    <a:alpha val="100.00%"/>
                  </a:srgbClr>
                </a:solidFill>
                <a:latin typeface="Calibri"/>
              </a:rPr>
              <a:t><![CDATA[,000 cattle, of which the tribute for the Lord was 7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30 ]]></a:t>
            </a:r>
            <a:r>
              <a:rPr lang="en-US" b="1" sz="3000" spc="0" u="none">
                <a:solidFill>
                  <a:srgbClr val="000000">
                    <a:alpha val="100.00%"/>
                  </a:srgbClr>
                </a:solidFill>
                <a:latin typeface="Calibri"/>
              </a:rPr>
              <a:t><![CDATA[,500 donkeys, of which the tribute for the Lord was 61;]]></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16 ]]></a:t>
            </a:r>
            <a:r>
              <a:rPr lang="en-US" b="1" sz="3000" spc="0" u="none">
                <a:solidFill>
                  <a:srgbClr val="000000">
                    <a:alpha val="100.00%"/>
                  </a:srgbClr>
                </a:solidFill>
                <a:latin typeface="Calibri"/>
              </a:rPr>
              <a:t><![CDATA[,000 people, of whom the tribute for the Lord was 3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oses gave the tribute to Eleazar the priest as the Lord’s part, as the Lord commanded Mos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half belonging to the Israelites, which Moses set apart from that of the fighting m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community’s half—was 337,500 sheep,]]></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36 ]]></a:t>
            </a:r>
            <a:r>
              <a:rPr lang="en-US" b="1" sz="3000" spc="0" u="none">
                <a:solidFill>
                  <a:srgbClr val="000000">
                    <a:alpha val="100.00%"/>
                  </a:srgbClr>
                </a:solidFill>
                <a:latin typeface="Calibri"/>
              </a:rPr>
              <a:t><![CDATA[,000 catt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30 ]]></a:t>
            </a:r>
            <a:r>
              <a:rPr lang="en-US" b="1" sz="3000" spc="0" u="none">
                <a:solidFill>
                  <a:srgbClr val="000000">
                    <a:alpha val="100.00%"/>
                  </a:srgbClr>
                </a:solidFill>
                <a:latin typeface="Calibri"/>
              </a:rPr>
              <a:t><![CDATA[,500 donkey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16,000 peop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rom the Israelites’ half, Moses selected one out of every fifty people and animals, as the Lord commanded him, and gave them to the Levites, who were responsible for the care of the Lord’s tabernac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said to the people, “Arm some of your men to go to war against the Midianites so that they may carry out the Lord’s vengeance on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officers who were over the units of the army—the commanders of thousands and commanders of hundreds—went to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said to him, “Your servants have counted the soldiers under our command, and not one is missing.]]></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we have brought as an offering to the Lord the gold articles each of us acquired—armlets, bracelets, signet rings, earrings and necklaces—to make atonement for ourselves before the L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oses and Eleazar the priest accepted from them the gold—all the crafted articl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ll the gold from the commanders of thousands and commanders of hundreds that Moses and Eleazar presented as a gift to the Lord weighed 16,750 shekel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ach soldier had taken plunder for himself.]]></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Moses and Eleazar the priest accepted the gold from the commanders of thousands and commanders of hundreds and brought it into the tent of meeting as a memorial for the Israelites before the Lor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nd into battle a thousand men from each of the tribe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welve thousand men armed for battle, a thousand from each tribe, were supplied from the clans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ent them into battle, a thousand from each tribe, along with Phinehas son of Eleazar, the priest, who took with him articles from the sanctuary and the trumpets for signa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fought against Midian, as the Lord commanded Moses, and killed every man.]]></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2026-06-01T22:32:54Z</dcterms:created>
  <dcterms:modified xsi:type="dcterms:W3CDTF">2026-06-01T22:32:54Z</dcterms:modified>
  <dc:title>Bible.com.au: Numbers 31:1-54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