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66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bers 29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s an aroma pleasing to the Lord a burnt offering of one young bull, one ram and seven male lambs a year old, all without defec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 offer a grain offering of three-tenths of an ephah of the finest flour mixed with oil; with the ram, two-tenths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seven lambs, one-ten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sin offering for atonement and the regular burnt offering with its grain offering, and their drink offerings.The Festival of Tabernacles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n the fifteenth day of the seventh month, hold a sacred assembly and do no regular work. Celebrate a festival to the Lord for seven day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s an aroma pleasing to the Lord a food offering consisting of a burnt offering of thirteen young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each of the thirteen bulls offer a grain offering of three-tenths of an ephah of the finest flour mixed with oil; with each of the two rams, two-tenths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fourteen lambs, one-ten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n the second day offer twelve young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stival of Trumpe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, and their drink offer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n the third day offer eleven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n the fourth day offer ten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n the fifth day offer nine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n the first day of the seventh month hold a sacred assembly and do no regular work. It is a day for you to sound the trumpe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n the sixth day offer eight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n the seventh day offer seven bulls, two rams and fourteen male lambs a year old, all without defec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s, rams and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n the eighth day hold a closing special assembly and do no regular work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sent as an aroma pleasing to the Lord a food offering consisting of a burnt offering of one bull, one ram and seven male lambs a year old, all without defec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, the ram and the lambs, offer their grain offerings and drink offerings according to the number specifie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n aroma pleasing to the Lord, offer a burnt offering of one young bull, one ram and seven male lambs a year old, all without defect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, in addition to the regular burnt offering with its grain offering and drink offering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In addition to what you vow and your freewill offerings, offer these to the Lord at your appointed festivals: your burnt offerings, grain offerings, drink offerings and fellowship offerings.’ ”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told the Israelites all that the Lord commanded him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bull offer a grain offering of three-tenths of an ephah of the finest flour mixed with olive oil; with the ram, two-tenths;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each of the seven lambs, one-ten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clude one male goat as a sin offering to make atonement for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se are in addition to the monthly and daily burnt offerings with their grain offerings and drink offerings as specified. They are food offerings presented to the Lord, a pleasing aroma.The Day of Atonement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 ‘On the tenth day of this seventh month hold a sacred assembly. You must deny yourselves and do no wor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5">
  <a:themeElements>
    <a:clrScheme name="Theme8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2026-06-15T08:16:28Z</dcterms:created>
  <dcterms:modified xsi:type="dcterms:W3CDTF">2026-06-15T08:16:28Z</dcterms:modified>
  <dc:title>Bible.com.au: Numbers 29:1-40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