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0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ily Offer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ive this command to the Israelites and say to them: ‘Make sure that you present to me at the appointed time my food offerings, as an aroma pleasing to me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hem: ‘This is the food offering you are to present to the Lord: two lambs a year old without defect, as a regular burnt offering each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one lamb in the morning and the other at twiligh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gether with a grain offering of a tenth of an ephah of the finest flour mixed with a quarter of a hin of oil from pressed oliv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regular burnt offering instituted at Mount Sinai as a pleasing aroma, a food offering presented 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ccompanying drink offering is to be a quarter of a hin of fermented drink with each lamb. Pour out the drink offering to the Lord at the sanctua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second lamb at twilight, along with the same kind of grain offering and drink offering that you offer in the morning. This is a food offering, an aroma pleasing to the Lord.Sabbath Offering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Sabbath day, make an offering of two lambs a year old without defect, together with its drink offering and a grain offering of two-tenths of an ephah of the finest flour mixed with olive oi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burnt offering for every Sabbath, in addition to the regular burnt offering and its drink offering.Monthly Offering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first of every month, present to the Lord a burnt offering of two young bulls, one ram and seven male lambs a year old, all without defec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each bull there is to be a grain offering of three-tenths of an ephah of the finest flour mixed with oil; with the ram, a grain offering of two-tenths of an ephah of the finest flour mixed with oil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lamb, a grain offering of a tenth of an ephah of the finest flour mixed with oil. This is for a burnt offering, a pleasing aroma, a food offering presented to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each bull there is to be a drink offering of half a hin of wine; with the ram, a third of a hin; and with each lamb, a quarter of a hin. This is the monthly burnt offering to be made at each new moon during the ye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s the regular burnt offering with its drink offering, one male goat is to be presented to the Lord as a sin offering.The Passover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fourteenth day of the first month the Lord’s Passover is to be he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fteenth day of this month there is to be a festival; for seven days eat bread made without yea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rst day hold a sacred assembly and do no regular wor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to the Lord a food offering consisting of a burnt offering of two young bulls, one ram and seven male lambs a year old, all without defec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each bull offer a grain offering of three-tenths of an ephah of the finest flour mixed with oil; with the ram, two-tenth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of the seven lambs, one-ten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as a sin offering to make atonement for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se in addition to the regular morning burnt offer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way present the food offering every day for seven days as an aroma pleasing to the Lord; it is to be offered in addition to the regular burnt offering and its drink offer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seventh day hold a sacred assembly and do no regular work.The Festival of Weeks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n the day of firstfruits, when you present to the Lord an offering of new grain during the Festival of Weeks, hold a sacred assembly and do no regular work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 burnt offering of two young bulls, one ram and seven male lambs a year old as an aroma pleasing to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each bull there is to be a grain offering of three-tenths of an ephah of the finest flour mixed with oil; with the ram, two-tenths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ach of the seven lambs, one-ten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e one male goat to make atonement for you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se together with their drink offerings, in addition to the regular burnt offering and its grain offering. Be sure the animals are without defec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2026-09-25T05:28:14Z</dcterms:created>
  <dcterms:modified xsi:type="dcterms:W3CDTF">2026-09-25T05:28:14Z</dcterms:modified>
  <dc:title>Bible.com.au: Numbers 28:1-31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