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 of Pallu was Eli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were Nemuel, Dathan and Abiram. The same Dathan and Abiram were the community officials who rebelled against Moses and Aaron and were among Korah’s followers when they rebelled against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opened its mouth and swallowed them along with Korah, whose followers died when the fire devoured the 250 men. And they served as a warning s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ne of Korah, however, did not die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scendants of Simeon by their clans were:through Nemuel, the Nemuelite clan;through Jamin, the Jaminite clan;through Jakin, the Jakinite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ough Zerah, the Zerahite clan;through Shaul, the Shaulite c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clans of Simeon; those numbered were 22,20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scendants of Gad by their clans were:through Zephon, the Zephonite clan;through Haggi, the Haggite clan;through Shuni, the Shunite cl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ough Ozni, the Oznite clan;through Eri, the Erite cl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ough Arodi, the Arodite clan;through Areli, the Arelite cl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lans of Gad; those numbered were 40,5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r and Onan were sons of Judah, but they died in Cana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Judah by their clans were:through Shelah, the Shelanite clan;through Perez, the Perezite clan;through Zerah, the Zerahite c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escendants of Perez were:through Hezron, the Hezronite clan;through Hamul, the Hamulite cl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clans of Judah; those numbered were 76,5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descendants of Issachar by their clans were:through Tola, the Tolaite clan;through Puah, the Puite cl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 Jashub, the Jashubite clan;through Shimron, the Shimronite cl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clans of Issachar; those numbered were 64,30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Zebulun by their clans were:through Sered, the Seredite clan;through Elon, the Elonite clan;through Jahleel, the Jahleelite cl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were the clans of Zebulun; those numbered were 60,5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lague the Lord said to Moses and Eleazar son of Aaron,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escendants of Joseph by their clans through Manasseh and Ephraim w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anasseh:through Makir, the Makirite clan (Makir was the father of Gilead);through Gilead, the Gileadite cl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were the descendants of Gilead:through Iezer, the Iezerite clan;through Helek, the Helekite cl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rough Asriel, the Asrielite clan;through Shechem, the Shechemite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rough Shemida, the Shemidaite clan;through Hepher, the Hepherite cl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Zelophehad son of Hepher had no sons; he had only daughters, whose names were Mahlah, Noah, Hoglah, Milkah and Tirz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the clans of Manasseh; those numbered were 52,70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were the descendants of Ephraim by their clans:through Shuthelah, the Shuthelahite clan;through Beker, the Bekerite clan;through Tahan, the Tahanite cl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were the descendants of Shuthelah:through Eran, the Eranite cl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 clans of Ephraim; those numbered were 32,500.These were the descendants of Joseph by their cl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families—all those twenty years old or more who are able to serve in the army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escendants of Benjamin by their clans were:through Bela, the Belaite clan;through Ashbel, the Ashbelite clan;through Ahiram, the Ahiramite cl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ough Shupham, the Shuphamite clan;through Hupham, the Huphamite cl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escendants of Bela through Ard and Naaman were:through Ard, the Ardite clan;through Naaman, the Naamite cl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were the clans of Benjamin; those numbered were 45,6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were the descendants of Dan by their clans:through Shuham, the Shuhamite clan.These were the clans of D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of them were Shuhamite clans; and those numbered were 64,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descendants of Asher by their clans were:through Imnah, the Imnite clan;through Ishvi, the Ishvite clan;through Beriah, the Beriite cl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rough the descendants of Beriah:through Heber, the Heberite clan;through Malkiel, the Malkielite cl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her had a daughter named Ser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were the clans of Asher; those numbered were 53,40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on the plains of Moab by the Jordan across from Jericho, Moses and Eleazar the priest spoke with them and sai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descendants of Naphtali by their clans were:through Jahzeel, the Jahzeelite clan;through Guni, the Gunite cl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rough Jezer, the Jezerite clan;through Shillem, the Shillemite cl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clans of Naphtali; those numbered were 45,400.]]></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the men of Israel was 601,730.]]></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and is to be allotted to them as an inheritance based on the number of nam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a larger group give a larger inheritance, and to a smaller group a smaller one; each is to receive its inheritance according to the number of those list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 sure that the land is distributed by lot. What each group inherits will be according to the names for its ancestral trib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Each inheritance is to be distributed by lot among the larger and smaller group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se were the Levites who were counted by their clans:through Gershon, the Gershonite clan;through Kohath, the Kohathite clan;through Merari, the Merarite cl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a census of the men twenty years old or more, as the Lord commanded Moses.”These were the Israelites who came out of Egyp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lso were Levite clans:the Libnite clan,the Hebronite clan,the Mahlite clan,the Mushite clan,the Korahite clan.(Kohath was the forefather of Amra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name of Amram’s wife was Jochebed, a descendant of Levi, who was born to the Levites in Egypt. To Amram she bore Aaron, Moses and their sister Miria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was the father of Nadab and Abihu, Eleazar and Ithama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Nadab and Abihu died when they made an offering before the Lord with unauthorized fi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ll the male Levites a month old or more numbered 23,000. They were not counted along with the other Israelites because they received no inheritance among the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 ones counted by Moses and Eleazar the priest when they counted the Israelites on the plains of Moab by the Jordan across from Jericho.]]></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t one of them was among those counted by Moses and Aaron the priest when they counted the Israelites in the Desert of Sina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told those Israelites they would surely die in the wilderness, and not one of them was left except Caleb son of Jephunneh and Joshua son of Nu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scendants of Reuben, the firstborn son of Israel, were:through Hanok, the Hanokite clan;through Pallu, the Palluite c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ough Hezron, the Hezronite clan;through Karmi, the Karmit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were the clans of Reuben; those numbered were 43,730.]]></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2026-05-23T02:15:36Z</dcterms:created>
  <dcterms:modified xsi:type="dcterms:W3CDTF">2026-05-23T02:15:36Z</dcterms:modified>
  <dc:title>Bible.com.au: Numbers 26:1-65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