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they crouch and lie down,like a lioness—who dares to rouse them?“May those who bless you be blessedand those who curse you be cursed!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’s anger burned against Balaam. He struck his hands together and said to him, “I summoned you to curse my enemies, but you have blessed them these three ti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at once and go home! I said I would reward you handsomely, but the Lord has kept you from being rewarded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 Balak, “Did I not tell the messengers you sent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ven if Balak gave me all the silver and gold in his palace, I could not do anything of my own accord, good or bad, to go beyond the command of the Lord—and I must say only what the Lord says’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back to my people, but come, let me warn you of what this people will do to your people in days to come.”Balaam’s Fourth Messag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“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has knowledge from the Most High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see him, but not now;I behold him, but not near.A star will come out of Jacob;a scepter will rise out of Israel.He will crush the foreheads of Moab,the skulls of all the people of Sh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conquered;Seir, his enemy, will be conquered,but Israel will grow stro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Balaam saw that it pleased the Lord to bless Israel, he did not resort to divination as at other times, but turned his face toward the wilder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ill come out of Jacoband destroy the survivors of the city.”Balaam’s Fifth Messag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w Amalek and spoke his message:“Amalek was first among the nations,but their end will be utter destruction.”Balaam’s Sixth Messag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w the Kenites and spoke his message:“Your dwelling place is secure,your nest is set in a rock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Kenites will be destroyedwhen Ashur takes you captive.”Balaam’s Seventh Messag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“Alas! Who can live when God does thi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ps will come from the shores of Cyprus;they will subdue Ashur and Eber,but they too will come to ruin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got up and returned home, and Balak went his own 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laam looked out and saw Israel encamped tribe by tribe, the Spirit of God came on hi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oke his message:“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beautiful are your tents, Jacob,your dwelling places, Israel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ke valleys they spread out,like gardens beside a river,like aloes planted by the Lord,like cedars beside the wa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flow from their buckets;their seed will have abundant water.“Their king will be greater than Agag;their kingdom will b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brought them out of Egypt;they have the strength of a wild ox.They devour hostile nationsand break their bones in pieces;with their arrows they pierc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2026-06-01T22:32:53Z</dcterms:created>
  <dcterms:modified xsi:type="dcterms:W3CDTF">2026-06-01T22:32:53Z</dcterms:modified>
  <dc:title>Bible.com.au: Numbers 24:1-25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