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65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. 24: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see him, but not now;I behold him, but not near.A star will come out of Jacob;a scepter will rise out of Israel.He will crush the foreheads of Moab,the skulls of all the people of She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2026-09-24T11:29:45Z</dcterms:created>
  <dcterms:modified xsi:type="dcterms:W3CDTF">2026-09-24T11:29:45Z</dcterms:modified>
  <dc:title>Bible.com.au: Num. 24:17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