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6891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m. 24: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see him, but not now;I behold him, but not near.A star will come out of Jacob;a scepter will rise out of Israel.He will crush the foreheads of Moab,the skulls of all the people of Shet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0">
  <a:themeElements>
    <a:clrScheme name="Theme9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2026-06-04T05:57:26Z</dcterms:created>
  <dcterms:modified xsi:type="dcterms:W3CDTF">2026-06-04T05:57:26Z</dcterms:modified>
  <dc:title>Bible.com.au: Num. 24:17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