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4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3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I cursethose whom God has not cursed?How can I denouncethose whom the Lord has not denounced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ocky peaks I see them,from the heights I view them.I see a people who live apartand do not consider themselves one of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count the dust of Jacobor number even a fourth of Israel?Let me die the death of the righteous,and may my final end be like theirs!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said to Balaam, “What have you done to me? I brought you to curse my enemies, but you have done nothing but bless them!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, “Must I not speak what the Lord puts in my mouth?”Balaam’s Second Messag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him, “Come with me to another place where you can see them; you will not see them all but only the outskirts of their camp. And from there, curse them for m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ook him to the field of Zophim on the top of Pisgah, and there he built seven altars and offered a bull and a ram on each alt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 to Balak, “Stay here beside your offering while I meet with him over there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et with Balaam and put a word in his mouth and said, “Go back to Balak and give him this word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him and found him standing beside his offering, with the Moabite officials. Balak asked him, “What did the Lord say?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’s First Messa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poke his message:“Arise, Balak, and listen;hear me, son of Zipp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not human, that he should lie,not a human being, that he should change his mind.Does he speak and then not act?Does he promise and not fulfill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ceived a command to bless;he has blessed, and I cannot chang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 misfortune is seen in Jacob,no misery observed in Israel.The Lord their God is with them;the shout of the King is among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them out of Egypt;they have the strength of a wild ox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ivination against Jacob,no evil omens against Israel.It will now be said of Jacoband of Israel, ‘See what God has done!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rise like a lioness;they rouse themselves like a lionthat does not rest till it devours its preyand drinks the blood of its victims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Balaam, “Neither curse them at all nor bless them at all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answered, “Did I not tell you I must do whatever the Lord says?”Balaam’s Third Message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Balaam, “Come, let me take you to another place. Perhaps it will please God to let you curse them for me from ther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, “Build me seven altars here, and prepare seven bulls and seven rams for me.”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took Balaam to the top of Peor, overlooking the wastela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, “Build me seven altars here, and prepare seven bulls and seven rams for me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did as Balaam had said, and offered a bull and a ram on each alt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did as Balaam said, and the two of them offered a bull and a ram on each al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aid to Balak, “Stay here beside your offering while I go aside. Perhaps the Lord will come to meet with me. Whatever he reveals to me I will tell you.” Then he went off to a barren he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et with him, and Balaam said, “I have prepared seven altars, and on each altar I have offered a bull and a ram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ut a word in Balaam’s mouth and said, “Go back to Balak and give him this word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back to him and found him standing beside his offering, with all the Moabite officia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poke his message:“Balak brought me from Aram,the king of Moab from the eastern mountains.‘Come,’ he said, ‘curse Jacob for me;come, denounce Israel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2026-06-01T22:32:54Z</dcterms:created>
  <dcterms:modified xsi:type="dcterms:W3CDTF">2026-06-01T22:32:54Z</dcterms:modified>
  <dc:title>Bible.com.au: Numbers 23:1-30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