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2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 “Make a snake and put it up on a pole; anyone who is bitten can look at it and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made a bronze snake and put it up on a pole. Then when anyone was bitten by a snake and looked at the bronze snake, they lived.The Journey to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Israelites moved on and camped at Obo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et out from Oboth and camped in Iye Abarim, in the wilderness that faces Moab toward the sunr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re they moved on and camped in the Zered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et out from there and camped alongside the Arnon, which is in the wilderness extending into Amorite territory. The Arnon is the border of Moab, between Moab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s why the Book of the Wars of the Lord says:“…Zahab in Suphah and the ravines,the Arn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lopes of the ravinesthat lead to the settlement of Arand lie along the border of Moa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re they continued on to Beer, the well where the Lord said to Moses, “Gather the people together and I will give them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ang this song:“Spring up, O well!Sing abou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rad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out the well that the princes dug,that the nobles of the people sank—the nobles with scepters and staffs.”Then they went from the wilderness to Matta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Mattanah to Nahaliel, from Nahaliel to Ba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rom Bamoth to the valley in Moab where the top of Pisgah overlooks the wasteland.Defeat of Sihon and O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rael sent messengers to say to Sihon king of the Amor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us pass through your country. We will not turn aside into any field or vineyard, or drink water from any well. We will travel along the King’s Highway until we have passed through your territ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Sihon would not let Israel pass through his territory. He mustered his entire army and marched out into the wilderness against Israel. When he reached Jahaz, he fought with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rael, however, put him to the sword and took over his land from the Arnon to the Jabbok, but only as far as the Ammonites, because their border was fortif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rael captured all the cities of the Amorites and occupied them, including Heshbon and all its surrounding settlem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shbon was the city of Sihon king of the Amorites, who had fought against the former king of Moab and had taken from him all his land as far as the Arn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is why the poets say:“Come to Heshbon and let it be rebuilt;let Sihon’s city be resto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Canaanite king of Arad, who lived in the Negev, heard that Israel was coming along the road to Atharim, he attacked the Israelites and captured some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ire went out from Heshbon,a blaze from the city of Sihon.It consumed Ar of Moab,the citizens of Arnon’s hei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you, Moab!You are destroyed, people of Chemosh!He has given up his sons as fugitivesand his daughters as captivesto Sihon king of the Amor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e have overthrown them;Heshbon’s dominion has been destroyed all the way to Dibon.We have demolished them as far as Nophah,which extends to Medeb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Israel settled in the land of the Amo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Moses had sent spies to Jazer, the Israelites captured its surrounding settlements and drove out the Amorites who were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turned and went up along the road toward Bashan, and Og king of Bashan and his whole army marched out to meet them in battle at Edre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said to Moses, “Do not be afraid of him, for I have delivered him into your hands, along with his whole army and his land. Do to him what you did to Sihon king of the Amorites, who reigned in Heshb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y struck him down, together with his sons and his whole army, leaving them no survivors. And they took possession of his l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srael made this vow to the Lord: “If you will deliver these people into our hands, we will totally destroy their c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listened to Israel’s plea and gave the Canaanites over to them. They completely destroyed them and their towns; so the place was named Hormah.The Bronze Sna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traveled from Mount Hor along the route to the Red Sea, to go around Edom. But the people grew impatient on the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poke against God and against Moses, and said, “Why have you brought us up out of Egypt to die in the wilderness? There is no bread! There is no water! And we detest this miserable f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ent venomous snakes among them; they bit the people and many Israelites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came to Moses and said, “We sinned when we spoke against the Lord and against you. Pray that the Lord will take the snakes away from us.” So Moses prayed for the people.]]></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2026-07-22T07:43:11Z</dcterms:created>
  <dcterms:modified xsi:type="dcterms:W3CDTF">2026-07-22T07:43:11Z</dcterms:modified>
  <dc:title>Bible.com.au: Numbers 21:1-35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