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7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Moses entered the tent and saw that Aaron’s staff, which represented the tribe of Levi, had not only sprouted but had budded, blossomed and produced almo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brought out all the staffs from the Lord’s presence to all the Israelites. They looked at them, and each of the leaders took his own staf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 “Put back Aaron’s staff in front of the ark of the covenant law, to be kept as a sign to the rebellious. This will put an end to their grumbling against me, so that they will not di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did just as the Lord commanded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said to Moses, “We will die! We are lost, we are all lost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even comes near the tabernacle of the Lord will die. Are we all going to die?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udding of Aaron’s Staff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the Israelites and get twelve staffs from them, one from the leader of each of their ancestral tribes. Write the name of each man on his staf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taff of Levi write Aaron’s name, for there must be one staff for the head of each ancestral trib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m in the tent of meeting in front of the ark of the covenant law, where I meet with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aff belonging to the man I choose will sprout, and I will rid myself of this constant grumbling against you by the Israelite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oses spoke to the Israelites, and their leaders gave him twelve staffs, one for the leader of each of their ancestral tribes, and Aaron’s staff was amo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placed the staffs before the Lord in the tent of the covenant la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2026-05-23T02:15:06Z</dcterms:created>
  <dcterms:modified xsi:type="dcterms:W3CDTF">2026-05-23T02:15:06Z</dcterms:modified>
  <dc:title>Bible.com.au: Numbers 17:1-13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