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When you prepare a young bull as a burnt offering or sacrifice, for a special vow or a fellowship offeri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ring with the bull a grain offering of three-tenths of an ephah of the finest flour mixed with half a hin of olive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so bring half a hin of wine as a drink offering. This will be a food offering, an aroma pleasing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bull or ram, each lamb or young goat, is to be prepared in this mann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this for each one, for as many as you prep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Everyone who is native-born must do these things in this way when they present a food offering as an aroma pleas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generations to come, whenever a foreigner or anyone else living among you presents a food offering as an aroma pleasing to the Lord, they must do exactly as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unity is to have the same rules for you and for the foreigner residing among you; this is a lasting ordinance for the generations to come. You and the foreigner shall be the same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ame laws and regulations will apply both to you and to the foreigner residing among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pplementary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to the Israelites and say to them: ‘When you enter the land to which I am tak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eat the food of the land, present a portion as an offering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esent a loaf from the first of your ground meal and present it as an offering from the threshing flo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out the generations to come you are to give this offering to the Lord from the first of your ground meal.Offerings for Unintentional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Now if you as a community unintentionally fail to keep any of these commands the Lord gave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 of the Lord’s commands to you through him, from the day the Lord gave them and continuing through the generations to c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is is done unintentionally without the community being aware of it, then the whole community is to offer a young bull for a burnt offering as an aroma pleasing to the Lord, along with its prescribed grain offering and drink offering, and a male goat for a sin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make atonement for the whole Israelite community, and they will be forgiven, for it was not intentional and they have presented to the Lord for their wrong a food offering and a sin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hole Israelite community and the foreigners residing among them will be forgiven, because all the people were involved in the unintentional wro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But if just one person sins unintentionally, that person must bring a year-old female goat for a sin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iest is to make atonement before the Lord for the one who erred by sinning unintentionally, and when atonement has been made, that person will be forgiv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and the same law applies to everyone who sins unintentionally, whether a native-born Israelite or a foreigner residing among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But anyone who sins defiantly, whether native-born or foreigner, blasphemes the Lord and must be cut off from the people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they have despised the Lord’s word and broken his commands, they must surely be cut off; their guilt remains on them.’ ”The Sabbath-Breaker Put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le the Israelites were in the wilderness, a man was found gathering wood on the Sabbath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found him gathering wood brought him to Moses and Aaron and the whole assemb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kept him in custody, because it was not clear what should be done to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Lord said to Moses, “The man must die. The whole assembly must stone him outside the cam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assembly took him outside the camp and stoned him to death, as the Lord commanded Moses.Tassels on Garmen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After you enter the land I am giving you as a h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peak to the Israelites and say to them: ‘Throughout the generations to come you are to make tassels on the corners of your garments, with a blue cord on each tass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ill have these tassels to look at and so you will remember all the commands of the Lord, that you may obey them and not prostitute yourselves by chasing after the lusts of your own hearts and ey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you will remember to obey all my commands and will be consecrated to your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the Lord your God, who brought you out of Egypt to be your God. I am the Lord your Go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ou present to the Lord food offerings from the herd or the flock, as an aroma pleasing to the Lord—whether burnt offerings or sacrifices, for special vows or freewill offerings or festival offer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rson who brings an offering shall present to the Lord a grain offering of a tenth of an ephah of the finest flour mixed with a quarter of a hin of olive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th each lamb for the burnt offering or the sacrifice, prepare a quarter of a hin of wine as a drink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With a ram prepare a grain offering of two-tenths of an ephah of the finest flour mixed with a third of a hin of olive o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 third of a hin of wine as a drink offering. Offer it as an aroma pleasing to the Lord.]]></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2026-06-10T01:57:38Z</dcterms:created>
  <dcterms:modified xsi:type="dcterms:W3CDTF">2026-06-10T01:57:38Z</dcterms:modified>
  <dc:title>Bible.com.au: Numbers 15:1-41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