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914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3: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rom the tribe of Ephraim, Hoshea son of Nu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rom the tribe of Benjamin, Palti son of Raph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rom the tribe of Zebulun, Gaddiel son of Sod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rom the tribe of Manasseh (a tribe of Joseph), Gaddi son of Sus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rom the tribe of Dan, Ammiel son of Gemall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rom the tribe of Asher, Sethur son of Mich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rom the tribe of Naphtali, Nahbi son of Vophs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rom the tribe of Gad, Geuel son of Mak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are the names of the men Moses sent to explore the land. (Moses gave Hoshea son of Nun the name Joshu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Moses sent them to explore Canaan, he said, “Go up through the Negev and on into the hill count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xploring Canaa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ee what the land is like and whether the people who live there are strong or weak, few or man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at kind of land do they live in? Is it good or bad? What kind of towns do they live in? Are they unwalled or fortifi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ow is the soil? Is it fertile or poor? Are there trees in it or not? Do your best to bring back some of the fruit of the land.” (It was the season for the first ripe grap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y went up and explored the land from the Desert of Zin as far as Rehob, toward Lebo Hama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went up through the Negev and came to Hebron, where Ahiman, Sheshai and Talmai, the descendants of Anak, lived. (Hebron had been built seven years before Zoan in Egyp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they reached the Valley of Eshkol, they cut off a branch bearing a single cluster of grapes. Two of them carried it on a pole between them, along with some pomegranates and fig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at place was called the Valley of Eshkol because of the cluster of grapes the Israelites cut off the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t the end of forty days they returned from exploring the land.Report on the Explora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y came back to Moses and Aaron and the whole Israelite community at Kadesh in the Desert of Paran. There they reported to them and to the whole assembly and showed them the fruit of the l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gave Moses this account: “We went into the land to which you sent us, and it does flow with milk and honey! Here is its fru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the people who live there are powerful, and the cities are fortified and very large. We even saw descendants of Anak the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Amalekites live in the Negev; the Hittites, Jebusites and Amorites live in the hill country; and the Canaanites live near the sea and along the Jorda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Caleb silenced the people before Moses and said, “We should go up and take possession of the land, for we can certainly do 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the men who had gone up with him said, “We can’t attack those people; they are stronger than we a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spread among the Israelites a bad report about the land they had explored. They said, “The land we explored devours those living in it. All the people we saw there are of great siz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e saw the Nephilim there (the descendants of Anak come from the Nephilim). We seemed like grasshoppers in our own eyes, and we looked the same to th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end some men to explore the land of Canaan, which I am giving to the Israelites. From each ancestral tribe send one of its lead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at the Lord’s command Moses sent them out from the Desert of Paran. All of them were leaders of the Israelit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se are their names:from the tribe of Reuben, Shammua son of Zakku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rom the tribe of Simeon, Shaphat son of Hor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rom the tribe of Judah, Caleb son of Jephunne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rom the tribe of Issachar, Igal son of Joseph;]]></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2026-09-16T16:12:18Z</dcterms:created>
  <dcterms:modified xsi:type="dcterms:W3CDTF">2026-09-16T16:12:18Z</dcterms:modified>
  <dc:title>Bible.com.au: Numbers 13:1-33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