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tribe of Ephraim, Hoshea son of Nu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tribe of Benjamin, Palti son of Raph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tribe of Zebulun, Gaddiel son of So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 tribe of Manasseh (a tribe of Joseph), Gaddi son of Sus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tribe of Dan, Ammiel son of Gemal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 tribe of Asher, Sethur son of Mich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tribe of Naphtali, Nahbi son of Vophs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 tribe of Gad, Geuel son of M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names of the men Moses sent to explore the land. (Moses gave Hoshea son of Nun the name Josh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Moses sent them to explore Canaan, he said, “Go up through the Negev and on into the hill count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ploring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 what the land is like and whether the people who live there are strong or weak, few or man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kind of land do they live in? Is it good or bad? What kind of towns do they live in? Are they unwalled or fortif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 is the soil? Is it fertile or poor? Are there trees in it or not? Do your best to bring back some of the fruit of the land.” (It was the season for the first ripe grap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went up and explored the land from the Desert of Zin as far as Rehob, toward Lebo Ham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nt up through the Negev and came to Hebron, where Ahiman, Sheshai and Talmai, the descendants of Anak, lived. (Hebron had been built seven years before Zoan in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reached the Valley of Eshkol, they cut off a branch bearing a single cluster of grapes. Two of them carried it on a pole between them, along with some pomegranates and fi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place was called the Valley of Eshkol because of the cluster of grapes the Israelites cut off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e end of forty days they returned from exploring the land.Report on the Explo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came back to Moses and Aaron and the whole Israelite community at Kadesh in the Desert of Paran. There they reported to them and to the whole assembly and showed them the fruit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gave Moses this account: “We went into the land to which you sent us, and it does flow with milk and honey! Here is its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people who live there are powerful, and the cities are fortified and very large. We even saw descendants of Anak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Amalekites live in the Negev; the Hittites, Jebusites and Amorites live in the hill country; and the Canaanites live near the sea and along the Jor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Caleb silenced the people before Moses and said, “We should go up and take possession of the land, for we can certainly do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men who had gone up with him said, “We can’t attack those people; they are stronger than we a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pread among the Israelites a bad report about the land they had explored. They said, “The land we explored devours those living in it. All the people we saw there are of great si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saw the Nephilim there (the descendants of Anak come from the Nephilim). We seemed like grasshoppers in our own eyes, and we looked the same to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nd some men to explore the land of Canaan, which I am giving to the Israelites. From each ancestral tribe send one of its lea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t the Lord’s command Moses sent them out from the Desert of Paran. All of them were leaders of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ir names:from the tribe of Reuben, Shammua son of Zakk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ribe of Simeon, Shaphat son of Ho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tribe of Judah, Caleb son of Jephunn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tribe of Issachar, Igal son of Joseph;]]></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2026-05-23T02:15:05Z</dcterms:created>
  <dcterms:modified xsi:type="dcterms:W3CDTF">2026-05-23T02:15:05Z</dcterms:modified>
  <dc:title>Bible.com.au: Numbers 13:1-33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