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I speak face to face,clearly and not in riddles;he sees the form of the Lord.Why then were you not afraidto speak against my servant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nger of the Lord burned against them, and he lef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cloud lifted from above the tent, Miriam’s skin was leprous—it became as white as snow. Aaron turned toward her and saw that she had a defiling skin dis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to Moses, “Please, my lord, I ask you not to hold against us the sin we have so foolishly commit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let her be like a stillborn infant coming from its mother’s womb with its flesh half eaten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cried out to the Lord, “Please, God, heal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replied to Moses, “If her father had spit in her face, would she not have been in disgrace for seven days? Confine her outside the camp for seven days; after that she can be brought b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Miriam was confined outside the camp for seven days, and the people did not move on till she was brought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at, the people left Hazeroth and encamped in the Desert of Pa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am and Aaron Oppose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iriam and Aaron began to talk against Moses because of his Cushite wife, for he had married a Cush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s the Lord spoken only through Moses?” they asked. “Hasn’t he also spoken through us?” And the Lord heard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Moses was a very humble man, more humble than anyone else on the face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once the Lord said to Moses, Aaron and Miriam, “Come out to the tent of meeting, all three of you.” So the three of them went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came down in a pillar of cloud; he stood at the entrance to the tent and summoned Aaron and Miriam. When the two of them stepped for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Listen to my words:“When there is a prophet among you,I, the Lord, reveal myself to them in visions,I speak to them in drea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is is not true of my servant Moses;he is faithful in all my hous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2026-06-01T22:32:53Z</dcterms:created>
  <dcterms:modified xsi:type="dcterms:W3CDTF">2026-06-01T22:32:53Z</dcterms:modified>
  <dc:title>Bible.com.au: Numbers 12:1-16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