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87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0: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ns of Aaron, the priests, are to blow the trumpets. This is to be a lasting ordinance for you and the generations to c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go into battle in your own land against an enemy who is oppressing you, sound a blast on the trumpets. Then you will be remembered by the Lord your God and rescued from your enem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so at your times of rejoicing—your appointed festivals and New Moon feasts—you are to sound the trumpets over your burnt offerings and fellowship offerings, and they will be a memorial for you before your God. I am the Lord your God.”The Israelites Leave Sin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e twentieth day of the second month of the second year, the cloud lifted from above the tabernacle of the covenant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Israelites set out from the Desert of Sinai and traveled from place to place until the cloud came to rest in the Desert of Par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set out, this first time, at the Lord’s command through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ivisions of the camp of Judah went first, under their standard. Nahshon son of Amminadab was in comm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thanel son of Zuar was over the division of the tribe of Issach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Eliab son of Helon was over the division of the tribe of Zebul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tabernacle was taken down, and the Gershonites and Merarites, who carried it, set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ilver Trumpe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divisions of the camp of Reuben went next, under their standard. Elizur son of Shedeur was in comm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lumiel son of Zurishaddai was over the division of the tribe of Sime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liasaph son of Deuel was over the division of the tribe of G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Kohathites set out, carrying the holy things. The tabernacle was to be set up before they arri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divisions of the camp of Ephraim went next, under their standard. Elishama son of Ammihud was in comm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maliel son of Pedahzur was over the division of the tribe of Manasse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bidan son of Gideoni was over the division of the tribe of Benjam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inally, as the rear guard for all the units, the divisions of the camp of Dan set out under their standard. Ahiezer son of Ammishaddai was in comm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giel son of Okran was over the division of the tribe of As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hira son of Enan was over the division of the tribe of Naphtal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was the order of march for the Israelite divisions as they set ou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Moses said to Hobab son of Reuel the Midianite, Moses’ father-in-law, “We are setting out for the place about which the Lord said, ‘I will give it to you.’ Come with us and we will treat you well, for the Lord has promised good things to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answered, “No, I will not go; I am going back to my own land and my own peop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Moses said, “Please do not leave us. You know where we should camp in the wilderness, and you can be our ey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you come with us, we will share with you whatever good things the Lord gives 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y set out from the mountain of the Lord and traveled for three days. The ark of the covenant of the Lord went before them during those three days to find them a place to res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loud of the Lord was over them by day when they set out from the cam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ever the ark set out, Moses said,“Rise up, Lord!May your enemies be scattered;may your foes flee before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ever it came to rest, he said,“Return, Lord,to the countless thousands of Israe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two trumpets of hammered silver, and use them for calling the community together and for having the camps set 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both are sounded, the whole community is to assemble before you at the entrance to the tent of mee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only one is sounded, the leaders—the heads of the clans of Israel—are to assemble before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a trumpet blast is sounded, the tribes camping on the east are to set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e sounding of a second blast, the camps on the south are to set out. The blast will be the signal for setting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gather the assembly, blow the trumpets, but not with the signal for setting out.]]></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2026-07-22T12:15:26Z</dcterms:created>
  <dcterms:modified xsi:type="dcterms:W3CDTF">2026-07-22T12:15:26Z</dcterms:modified>
  <dc:title>Bible.com.au: Numbers 10:1-36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