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2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wall had been rebuilt and I had set the doors in place, the gatekeepers, the musician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ut in charge of Jerusalem my brother Hanani, along with Hananiah the commander of the citadel, because he was a man of integrity and feared God more than most people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id to them, “The gates of Jerusalem are not to be opened until the sun is hot. While the gatekeepers are still on duty, have them shut the doors and bar them. Also appoint residents of Jerusalem as guards, some at their posts and some near their own houses.”The List of the Exiles Who Retur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large and spacious, but there were few people in it, and the houses had not yet been re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y God put it into my heart to assemble the nobles, the officials and the common people for registration by families. I found the genealogical record of those who had been the first to return. This is what I found writte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people of the province who came up from the captivity of the exiles whom Nebuchadnezzar king of Babylon had taken captive (they returned to Jerusalem and Judah, each to his own t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company with Zerubbabel, Joshua, Nehemiah, Azariah, Raamiah, Nahamani, Mordecai, Bilshan, Mispereth, Bigvai, Nehum and Baanah):The list of the men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escendants of Parosh2,17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Shephatiah37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Arah6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Pahath-Moab (through the line of Jeshua and Joab)2,8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Elam1,25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Zattu84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Zakkai76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Binnui6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Bebai6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zgad2,3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Adonikam66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 Bigvai2,06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Adin65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Ater (through Hezekiah)9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Hashum3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Bezai3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Hariph1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f Gibeon9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 Bethlehem and Netophah18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Anathoth1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Beth Azmaveth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Kiriath Jearim, Kephirah and Beeroth7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Ramah and Geba6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Mikmash1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Bethel and Ai1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other Nebo5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other Elam1,25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f Harim3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Jericho3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Lod, Hadid and Ono7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Senaah3,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the descendants of Jedaiah (through the family of Jeshua)97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Immer1,05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f Pashhur1,24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f Harim1,0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the descendants of Jeshua (through Kadmiel through the line of Hodaviah)7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usicians:the descendants of Asaph1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atekeepers:the descendants ofShallum, Ater, Talmon, Akkub, Hatita and Shobai1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temple servants:the descendants ofZiha, Hasupha,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eros, Sia,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ebana, Hagaba, Sh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anan, Giddel,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Reaiah, Rezin,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zzam, Uzza, P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sai, Meunim, Nephu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kbuk, Hakupha,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zluth, Mehida,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rkos, Sisera, Te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eziah and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descendants of the servants of Solomon:the descendants ofSotai, Sophereth,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aala, Darkon,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hephatiah, Hattil,Pokereth-Hazzebaim and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temple servants and the descendants of the servants of Solomon39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following came up from the towns of Tel Melah, Tel Harsha, Kerub, Addon and Immer, but they could not show that their families were descended from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descendants ofDelaiah, Tobiah and Nekoda64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from among the priests:the descendants ofHobaiah, Hakkoz and Barzillai (a man who had married a daughter of Barzillai the Gileadite and was called by that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earched for their family records, but they could not find them and so were excluded from the priesthood as uncle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governor, therefore, ordered them not to eat any of the most sacred food until there should be a priest ministering with the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mpany numbered 42,36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s their 7,337 male and female slaves; and they also had 245 male and female singe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re were 736 horses, 245 mu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435 ]]></a:t>
            </a:r>
            <a:r>
              <a:rPr lang="en-US" b="1" sz="3000" spc="0" u="none">
                <a:solidFill>
                  <a:srgbClr val="000000">
                    <a:alpha val="100.00%"/>
                  </a:srgbClr>
                </a:solidFill>
                <a:latin typeface="Calibri"/>
              </a:rPr>
              <a:t><![CDATA[camels and 6,720 donkey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me of the heads of the families contributed to the work. The governor gave to the treasury 1,000 darics of gold, 50 bowls and 530 garments for pries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ome of the heads of the families gave to the treasury for the work 20,000 darics of gold and 2,200 minas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he total given by the rest of the people was 20,000 darics of gold, 2,000 minas of silver and 67 garments for pries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priests, the Levites, the gatekeepers, the musicians and the temple servants, along with certain of the people and the rest of the Israelites, settled in their own towns.Ezra Reads the LawWhen the seventh month came and the Israelites had settled in their town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2026-10-19T05:05:08Z</dcterms:created>
  <dcterms:modified xsi:type="dcterms:W3CDTF">2026-10-19T05:05:08Z</dcterms:modified>
  <dc:title>Bible.com.au: Nehemiah 7:1-73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