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8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phatiah 37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rah 65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hath-Moab (through the line of Jeshua and Joab) 2,8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am 1,25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attu 84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Zakkai 76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nnui 64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bai 62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gad 2,32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donikam 66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wall had been rebuilt and I had set the doors in place, the gatekeepers, the musicians and the Levites were appoin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gvai 2,06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in 65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er (through Hezekiah) 9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shum 32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zai 32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riph 1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9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en ofBethlehem and Netophah 18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athoth 12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th Azmaveth 4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ut in charge of Jerusalem my brother Hanani, along with Hananiah the commander of the citadel, because he was a man of integrity and feared God more than most people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riath Jearim, Kephirah and Beeroth 7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amah and Geba 62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ikmash 12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thel and Ai 12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other Nebo 5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ther Elam 1,25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arim 32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richo 345]]></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d, Hadid and Ono 721]]></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naah 3,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aid to them, “The gates of Jerusalem are not to be opened until the sun is hot. While the gatekeepers are still on duty, have them shut the doors and bar them. Also appoint residents of Jerusalem as guards, some at their posts and some near their own houses.”The List of the Exiles Who Retur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s:the descendants ofJedaiah (through the family of Jeshua) 973]]></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mmer 1,052]]></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shhur 1,247]]></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arim 1,017]]></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evites:the descendants ofJeshua (through Kadmiel through the line of Hodaviah) 74]]></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usicians:the descendants ofAsaph 148]]></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gatekeepers of the temple:the descendants ofShallum, Ater, Talmon,Akkub, Hatita and Shobai 138]]></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temple servants:the descendants ofZiha, Hasupha, Tabbao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eros, Sia, Pad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ebana, Hagaba, Shalm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ity was large and spacious, but there were few people in it, and the houses had not yet been rebuil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anan, Giddel, Gah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Reaiah, Rezin, Nekod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azzam, Uzza, Pasea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sai, Meunim, Nephus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kbuk, Hakupha, Harh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azluth, Mehida, Hars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rkos, Sisera, Tem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eziah and Hatiph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descendants of the servants of Solomon:the descendants ofSotai, Sophereth, Perid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aala, Darkon, Gidd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y God put it into my heart to assemble the nobles, the officials and the common people for registration by families. I found the genealogical record of those who had been the first to return. This is what I found written the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hephatiah, Hattil,Pokereth-Hazzebaim and Am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temple servants and the descendants of the servants of Solomon 392]]></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following came up from the towns of Tel Melah, Tel Harsha, Kerub, Addon and Immer, but they could not show that their families were descended from Israe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descendants ofDelaiah, Tobiah and Nekoda 642]]></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from among the priests:the descendants ofHobaiah, Hakkoz and Barzillai (a man who had married a daughter of Barzillai the Gileadite and was called by that na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se searched for their family records, but they could not find them and so were excluded from the priesthood as unclea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governor, therefore, ordered them not to eat any of the most sacred food until there should be a priest ministering with the Urim and Thumm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 whole company numbered 42,360,]]></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sides their 7,337 male and female slaves; and they also had 245 male and female singer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re were 736 horses, 245 mu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are the people of the province who came up from the captivity of the exiles whom Nebuchadnezzar king of Babylon had taken captive (they returned to Jerusalem and Judah, each to his own tow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435 ]]></a:t>
            </a:r>
            <a:r>
              <a:rPr lang="en-US" b="1" sz="3000" spc="0" u="none">
                <a:solidFill>
                  <a:srgbClr val="000000">
                    <a:alpha val="100.00%"/>
                  </a:srgbClr>
                </a:solidFill>
                <a:latin typeface="Calibri"/>
              </a:rPr>
              <a:t><![CDATA[camels and 6,720 donkey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me of the heads of the families contributed to the work. The governor gave to the treasury 1,000 darics of gold, 50 bowls and 530 garments for pries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ome of the heads of the families gave to the treasury for the work 20,000 darics of gold and 2,200 minas of silve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he total given by the rest of the people was 20,000 darics of gold, 2,000 minas of silver and 67 garments for priest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priests, the Levites, the gatekeepers, the musicians and the temple servants, along with certain of the people and the rest of the Israelites, settled in their own towns.Ezra Reads the LawWhen the seventh month came and the Israelites had settled in their town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company with Zerubbabel, Joshua, Nehemiah, Azariah, Raamiah, Nahamani, Mordecai, Bilshan, Mispereth, Bigvai, Nehum and Baanah):The list of the men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cendants ofParosh 2,172]]></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2026-06-15T09:43:45Z</dcterms:created>
  <dcterms:modified xsi:type="dcterms:W3CDTF">2026-06-15T09:43:45Z</dcterms:modified>
  <dc:title>Bible.com.au: Nehemiah 7:1-73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