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45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evites were Jeshua, Binnui, Kadmiel, Sherebiah, Judah, and also Mattaniah, who, together with his associates, was in charge of the songs of thanksgiv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kbukiah and Unni, their associates, stood opposite them in the servi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shua was the father of Joiakim,Joiakim the father of Eliashib,Eliashib the father of Joiad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iada the father of Jonathan,and Jonathan the father of Jaddu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 days of Joiakim, these were the heads of the priestly families:of Seraiah’s family, Meraiah;of Jeremiah’s, Hanan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Ezra’s, Meshullam;of Amariah’s, Jehohan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Malluk’s, Jonathan;of Shekaniah’s, Josep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f Harim’s, Adna;of Meremoth’s, Helk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Iddo’s, Zechariah;of Ginnethon’s, Meshulla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f Abijah’s, Zikri;of Miniamin’s and of Moadiah’s, Pilt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iests and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Bilgah’s, Shammua;of Shemaiah’s, Jehonath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f Joiarib’s, Mattenai;of Jedaiah’s, Uzz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Sallu’s, Kallai;of Amok’s, Eb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Hilkiah’s, Hashabiah;of Jedaiah’s, Nethan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family heads of the Levites in the days of Eliashib, Joiada, Johanan and Jaddua, as well as those of the priests, were recorded in the reign of Darius the Persi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family heads among the descendants of Levi up to the time of Johanan son of Eliashib were recorded in the book of the anna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eaders of the Levites were Hashabiah, Sherebiah, Jeshua son of Kadmiel, and their associates, who stood opposite them to give praise and thanksgiving, one section responding to the other, as prescribed by David the man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ttaniah, Bakbukiah, Obadiah, Meshullam, Talmon and Akkub were gatekeepers who guarded the storerooms at the ga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served in the days of Joiakim son of Joshua, the son of Jozadak, and in the days of Nehemiah the governor and of Ezra the priest, the teacher of the Law.Dedication of the Wall of Jerusal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the dedication of the wall of Jerusalem, the Levites were sought out from where they lived and were brought to Jerusalem to celebrate joyfully the dedication with songs of thanksgiving and with the music of cymbals, harps and lyr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were the priests and Levites who returned with Zerubbabel son of Shealtiel and with Joshua:Seraiah, Jeremiah, Ez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usicians also were brought together from the region around Jerusalem—from the villages of the Netophath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rom Beth Gilgal, and from the area of Geba and Azmaveth, for the musicians had built villages for themselves around Jerusal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 priests and Levites had purified themselves ceremonially, they purified the people, the gates and the wa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had the leaders of Judah go up on top of the wall. I also assigned two large choirs to give thanks. One was to proceed on top of the wall to the right, toward the Dung Ga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oshaiah and half the leaders of Judah followed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long with Azariah, Ezra, Meshulla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udah, Benjamin, Shemaiah, Jeremi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s well as some priests with trumpets, and also Zechariah son of Jonathan, the son of Shemaiah, the son of Mattaniah, the son of Micaiah, the son of Zakkur, the son of Asap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is associates—Shemaiah, Azarel, Milalai, Gilalai, Maai, Nethanel, Judah and Hanani—with musical instruments prescribed by David the man of God. Ezra the teacher of the Law led the process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t the Fountain Gate they continued directly up the steps of the City of David on the ascent to the wall and passed above the site of David’s palace to the Water Gate on the ea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ariah, Malluk, Hattus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second choir proceeded in the opposite direction. I followed them on top of the wall, together with half the people—past the Tower of the Ovens to the Broad Wal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ver the Gate of Ephraim, the Jeshanah Gate, the Fish Gate, the Tower of Hananel and the Tower of the Hundred, as far as the Sheep Gate. At the Gate of the Guard they stopp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two choirs that gave thanks then took their places in the house of God; so did I, together with half the official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s well as the priests—Eliakim, Maaseiah, Miniamin, Micaiah, Elioenai, Zechariah and Hananiah with their trumpe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lso Maaseiah, Shemaiah, Eleazar, Uzzi, Jehohanan, Malkijah, Elam and Ezer. The choirs sang under the direction of Jezrahia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on that day they offered great sacrifices, rejoicing because God had given them great joy. The women and children also rejoiced. The sound of rejoicing in Jerusalem could be heard far aw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t that time men were appointed to be in charge of the storerooms for the contributions, firstfruits and tithes. From the fields around the towns they were to bring into the storerooms the portions required by the Law for the priests and the Levites, for Judah was pleased with the ministering priests and Levit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performed the service of their God and the service of purification, as did also the musicians and gatekeepers, according to the commands of David and his son Solom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long ago, in the days of David and Asaph, there had been directors for the musicians and for the songs of praise and thanksgiving to Go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 in the days of Zerubbabel and of Nehemiah, all Israel contributed the daily portions for the musicians and the gatekeepers. They also set aside the portion for the other Levites, and the Levites set aside the portion for the descendants of Aa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kaniah, Rehum, Meremot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ddo, Ginnethon, Abij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ijamin, Moadiah, Bilg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maiah, Joiarib, Jeda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llu, Amok, Hilkiah and Jedaiah.These were the leaders of the priests and their associates in the days of Joshua.]]></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2026-08-04T07:43:34Z</dcterms:created>
  <dcterms:modified xsi:type="dcterms:W3CDTF">2026-08-04T07:43:34Z</dcterms:modified>
  <dc:title>Bible.com.au: Nehemiah 12:1-47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