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1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ew Residents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leaders of the people settled in Jerusalem. The rest of the people cast lots to bring one out of every ten of them to live in Jerusalem, the holy city, while the remaining nine were to stay in their own tow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commended all who volunteered to live in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are the provincial leaders who settled in Jerusalem (now some Israelites, priests, Levites, temple servants and descendants of Solomon’s servants lived in the towns of Judah, each on their own property in the various tow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other people from both Judah and Benjamin lived in Jerusalem):From the descendants of Judah:Athaiah son of Uzziah, the son of Zechariah, the son of Amariah, the son of Shephatiah, the son of Mahalalel, a descendant of Perez;]]></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aaseiah son of Baruch, the son of Kol-Hozeh, the son of Hazaiah, the son of Adaiah, the son of Joiarib, the son of Zechariah, a descendant of Shel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descendants of Perez who lived in Jerusalem totaled 468 men of stan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 descendants of Benjamin:Sallu son of Meshullam, the son of Joed, the son of Pedaiah, the son of Kolaiah, the son of Maaseiah, the son of Ithiel, the son of Jesha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followers, Gabbai and Sallai—928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el son of Zikri was their chief officer, and Judah son of Hassenuah was over the New Quarter of the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rom the priests:Jedaiah; the son of Joiarib; Jak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raiah son of Hilkiah, the son of Meshullam, the son of Zadok, the son of Meraioth, the son of Ahitub, the official in charge of the house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associates, who carried on work for the temple—822 men; Adaiah son of Jeroham, the son of Pelaliah, the son of Amzi, the son of Zechariah, the son of Pashhur, the son of Malkij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associates, who were heads of families—242 men; Amashsai son of Azarel, the son of Ahzai, the son of Meshillemoth, the son of Imm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is associates, who were men of standing—128. Their chief officer was Zabdiel son of Haggedol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om the Levites:Shemaiah son of Hasshub, the son of Azrikam, the son of Hashabiah, the son of Bun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abbethai and Jozabad, two of the heads of the Levites, who had charge of the outside work of the house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ttaniah son of Mika, the son of Zabdi, the son of Asaph, the director who led in thanksgiving and prayer; Bakbukiah, second among his associates; and Abda son of Shammua, the son of Galal, the son of Jeduth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vites in the holy city totaled 28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gatekeepers:Akkub, Talmon and their associates, who kept watch at the gates—172 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rest of the Israelites, with the priests and Levites, were in all the towns of Judah, each on their ancestral proper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emple servants lived on the hill of Ophel, and Ziha and Gishpa were in charge of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hief officer of the Levites in Jerusalem was Uzzi son of Bani, the son of Hashabiah, the son of Mattaniah, the son of Mika. Uzzi was one of Asaph’s descendants, who were the musicians responsible for the service of the house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musicians were under the king’s orders, which regulated their daily activ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ethahiah son of Meshezabel, one of the descendants of Zerah son of Judah, was the king’s agent in all affairs relating to the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for the villages with their fields, some of the people of Judah lived in Kiriath Arba and its surrounding settlements, in Dibon and its settlements, in Jekabzeel and its villag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Jeshua, in Moladah, in Beth Pel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Hazar Shual, in Beersheba and its settlemen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Ziklag, in Mekonah and its settleme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En Rimmon, in Zorah, in Jarmu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Zanoah, Adullam and their villages, in Lachish and its fields, and in Azekah and its settlements. So they were living all the way from Beersheba to the Valley of Hinn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descendants of the Benjamites from Geba lived in Mikmash, Aija, Bethel and its settlemen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Anathoth, Nob and Anani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Hazor, Ramah and Gitta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Hadid, Zeboim and Neballa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Lod and Ono, and in Ge Haras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 of the divisions of the Levites of Judah settled in Benjam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2026-10-06T18:04:14Z</dcterms:created>
  <dcterms:modified xsi:type="dcterms:W3CDTF">2026-10-06T18:04:14Z</dcterms:modified>
  <dc:title>Bible.com.au: Nehemiah 11:1-36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