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presProps" Target="presProps.xml"/>
  <Relationship Id="rId26" Type="http://schemas.openxmlformats.org/officeDocument/2006/relationships/viewProps" Target="viewProps.xml"/>
  <Relationship Id="rId27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07829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ahum 3:1-19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oe to Nineveh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oe to the city of blood,full of lies,full of plunder,never without victims!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crack of whips,the clatter of wheels,galloping horsesand jolting chariots!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harging cavalry,flashing swordsand glittering spears!Many casualties,piles of dead,bodies without number,people stumbling over the corpses—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ll because of the wanton lust of a prostitute,alluring, the mistress of sorceries,who enslaved nations by her prostitutionand peoples by her witchcraft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I am against you,” declares the Lord Almighty.“I will lift your skirts over your face.I will show the nations your nakednessand the kingdoms your shame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pelt you with filth,I will treat you with contemptand make you a spectacle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ll who see you will flee from you and say,‘Nineveh is in ruins—who will mourn for her?’Where can I find anyone to comfort you?”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re you better than Thebes,situated on the Nile,with water around her?The river was her defense,the waters her wall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ush and Egypt were her boundless strength;Put and Libya were among her allies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et she was taken captiveand went into exile.Her infants were dashed to piecesat every street corner.Lots were cast for her nobles,and all her great men were put in chains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too will become drunk;you will go into hidingand seek refuge from the enemy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ll your fortresses are like fig treeswith their first ripe fruit;when they are shaken,the figs fall into the mouth of the eater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ook at your troops—they are all weaklings.The gates of your landare wide open to your enemies;fire has consumed the bars of your gates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raw water for the siege,strengthen your defenses!Work the clay,tread the mortar,repair the brickwork!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 the fire will consume you;the sword will cut you down—they will devour you like a swarm of locusts.Multiply like grasshoppers,multiply like locusts!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have increased the number of your merchantstill they are more numerous than the stars in the sky,but like locusts they strip the landand then fly away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r guards are like locusts,your officials like swarms of locuststhat settle in the walls on a cold day—but when the sun appears they fly away,and no one knows where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ing of Assyria, your shepherds slumber;your nobles lie down to rest.Your people are scattered on the mountainswith no one to gather them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thing can heal you;your wound is fatal.All who hear the news about youclap their hands at your fall,for who has not feltyour endless cruelty?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8">
  <a:themeElements>
    <a:clrScheme name="Theme2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8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2026-10-03T21:13:45Z</dcterms:created>
  <dcterms:modified xsi:type="dcterms:W3CDTF">2026-10-03T21:13:45Z</dcterms:modified>
  <dc:title>Bible.com.au: Nahum 3:1-19 (NIV)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