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28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hum 3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better than Thebes,situated on the Nile,with water around her?The river was her defense,the waters her wal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sh and Egypt were her boundless strength;Put and Libya were among her all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she was taken captiveand went into exile.Her infants were dashed to piecesat every street corner.Lots were cast for her nobles,and all her great men were put in chai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oo will become drunk;you will go into hidingand seek refuge from the enem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r fortresses are like fig treeswith their first ripe fruit;when they are shaken,the figs fall into the mouth of the eat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your troops—they are all weaklings.The gates of your landare wide open to your enemies;fire has consumed the bars of your gat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water for the siege,strengthen your defenses!Work the clay,tread the mortar,repair the brickwork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fire will consume you;the sword will cut you down—they will devour you like a swarm of locusts.Multiply like grasshoppers,multiply like locusts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increased the number of your merchantstill they are more numerous than the stars in the sky,but like locusts they strip the landand then fly awa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guards are like locusts,your officials like swarms of locuststhat settle in the walls on a cold day—but when the sun appears they fly away,and no one knows wher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Nineve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 of Assyria, your shepherds slumber;your nobles lie down to rest.Your people are scattered on the mountainswith no one to gather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can heal you;your wound is fatal.All who hear the news about youclap their hands at your fall,for who has not feltyour endless cruelty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 city of blood,full of lies,full of plunder,never without victim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ack of whips,the clatter of wheels,galloping horsesand jolting chariot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ging cavalry,flashing swordsand glittering spears!Many casualties,piles of dead,bodies without number,people stumbling over the corpses—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because of the wanton lust of a prostitute,alluring, the mistress of sorceries,who enslaved nations by her prostitutionand peoples by her witchcraf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 against you,” declares the Lord Almighty.“I will lift your skirts over your face.I will show the nations your nakednessand the kingdoms your sh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elt you with filth,I will treat you with contemptand make you a spectac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see you will flee from you and say,‘Nineveh is in ruins—who will mourn for her?’Where can I find anyone to comfort you?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2026-06-09T23:09:17Z</dcterms:created>
  <dcterms:modified xsi:type="dcterms:W3CDTF">2026-06-09T23:09:17Z</dcterms:modified>
  <dc:title>Bible.com.au: Nahum 3:1-19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