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ineveh is like a poolwhose water is draining away.“Stop! Stop!” they cry,but no one turns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lunder the silver!Plunder the gold!The supply is endless,the wealth from all its treasu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pillaged, plundered, stripped!Hearts melt, knees give way,bodies tremble, every face grows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 now is the lions’ den,the place where they fed their young,where the lion and lioness went,and the cubs, with nothing to f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ion killed enough for his cubsand strangled the prey for his mate,filling his lairs with the killand his dens with the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gainst you,”declares the Lord Almighty.“I will burn up your chariots in smoke,and the sword will devour your young lions.I will leave you no prey on the earth.The voices of your messengerswill no longer be h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ineveh to Fal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 attacker advances against you, Nineveh.Guard the fortress,watch the road,brace yourselves,marshal all your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ill restore the splendor of Jacoblike the splendor of Israel,though destroyers have laid them wasteand have ruined their v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ields of the soldiers are red;the warriors are clad in scarlet.The metal on the chariots flasheson the day they are made ready;the spears of juniper are brand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riots storm through the streets,rushing back and forth through the squares.They look like flaming torches;they dart about like light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neveh summons her picked troops,yet they stumble on their way.They dash to the city wall;the protective shield is put in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iver gates are thrown openand the palace collap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decreed that Ninevehbe exiled and carried away.Her female slaves moan like dovesand beat on their breast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2026-07-25T21:19:33Z</dcterms:created>
  <dcterms:modified xsi:type="dcterms:W3CDTF">2026-07-25T21:19:33Z</dcterms:modified>
  <dc:title>Bible.com.au: Nahum 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