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5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hum 1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ever they plot against the Lordhe will bring to an end;trouble will not come a second ti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entangled among thornsand drunk from their wine;they will be consumed like dry stubb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you, Nineveh, has one come forthwho plots evil against the Lordand devises wicked pla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“Although they have allies and are numerous,they will be destroyed and pass away.Although I have afflicted you, Judah,I will afflict you no mo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will break their yoke from your neckand tear your shackles away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given a command concerning you, Nineveh:“You will have no descendants to bear your name.I will destroy the images and idolsthat are in the temple of your gods.I will prepare your grave,for you are vile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, there on the mountains,the feet of one who brings good news,who proclaims peace!Celebrate your festivals, Judah,and fulfill your vows.No more will the wicked invade you;they will be completely destroy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concerning Nineveh. The book of the vision of Nahum the Elkoshite.The Lord’s Anger Against Nineve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 jealous and avenging God;the Lord takes vengeance and is filled with wrath.The Lord takes vengeance on his foesand vents his wrath against his enemi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slow to anger but great in power;the Lord will not leave the guilty unpunished.His way is in the whirlwind and the storm,and clouds are the dust of his fee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bukes the sea and dries it up;he makes all the rivers run dry.Bashan and Carmel witherand the blossoms of Lebanon fad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quake before himand the hills melt away.The earth trembles at his presence,the world and all who live in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withstand his indignation?Who can endure his fierce anger?His wrath is poured out like fire;the rocks are shattered before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,a refuge in times of trouble.He cares for those who trust in him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 an overwhelming floodhe will make an end of Nineveh;he will pursue his foes into the realm of darkn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2026-06-01T22:34:51Z</dcterms:created>
  <dcterms:modified xsi:type="dcterms:W3CDTF">2026-06-01T22:34:51Z</dcterms:modified>
  <dc:title>Bible.com.au: Nahum 1:1-15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