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7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let go of the commands of God and are holding on to human traditions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ntinued, “You have a fine way of setting aside the commands of God in order to observe your own tradition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oses said, ‘Honor your father and mother,’ and, ‘Anyone who curses their father or mother is to be put to death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say that if anyone declares that what might have been used to help their father or mother is Corban (that is, devoted to God)—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no longer let them do anything for their father or m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you nullify the word of God by your tradition that you have handed down. And you do many things like that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Jesus called the crowd to him and said, “Listen to me, everyone, and understand thi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outside a person can defile them by going into them. Rather, it is what comes out of a person that defiles them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left the crowd and entered the house, his disciples asked him about this parab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Defi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re you so dull?” he asked. “Don’t you see that nothing that enters a person from the outside can defile them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doesn’t go into their heart but into their stomach, and then out of the body.” (In saying this, Jesus declared all foods clean.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ent on: “What comes out of a person is what defiles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from within, out of a person’s heart, that evil thoughts come—sexual immorality, theft, murder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ltery, greed, malice, deceit, lewdness, envy, slander, arrogance and fol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evils come from inside and defile a person.”Jesus Honors a Syrophoenician Woman’s Faith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left that place and went to the vicinity of Tyre. He entered a house and did not want anyone to know it; yet he could not keep his presence secr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as soon as she heard about him, a woman whose little daughter was possessed by an impure spirit came and fell at his fee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was a Greek, born in Syrian Phoenicia. She begged Jesus to drive the demon out of her daught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irst let the children eat all they want,” he told her, “for it is not right to take the children’s bread and toss it to the dogs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and some of the teachers of the law who had come from Jerusalem gathered around Jesus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” she replied, “even the dogs under the table eat the children’s crumbs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told her, “For such a reply, you may go; the demon has left your daughter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ent home and found her child lying on the bed, and the demon gone.Jesus Heals a Deaf and Mute Man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left the vicinity of Tyre and went through Sidon, down to the Sea of Galilee and into the region of the Decapoli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ome people brought to him a man who was deaf and could hardly talk, and they begged Jesus to place his hand on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took him aside, away from the crowd, Jesus put his fingers into the man’s ears. Then he spit and touched the man’s tongu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ed up to heaven and with a deep sigh said to him, “Ephphatha!” (which means “Be opened!”)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is, the man’s ears were opened, his tongue was loosened and he began to speak plainl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ommanded them not to tell anyone. But the more he did so, the more they kept talking about i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ere overwhelmed with amazement. “He has done everything well,” they said. “He even makes the deaf hear and the mute speak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w some of his disciples eating food with hands that were defiled, that is, unwashed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Pharisees and all the Jews do not eat unless they give their hands a ceremonial washing, holding to the tradition of the eld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ome from the marketplace they do not eat unless they wash. And they observe many other traditions, such as the washing of cups, pitchers and kettles.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harisees and teachers of the law asked Jesus, “Why don’t your disciples live according to the tradition of the elders instead of eating their food with defiled hands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plied, “Isaiah was right when he prophesied about you hypocrites; as it is written:“ ‘These people honor me with their lips,but their hearts are far from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rship me in vain;their teachings are merely human rules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2026-06-01T22:37:08Z</dcterms:created>
  <dcterms:modified xsi:type="dcterms:W3CDTF">2026-06-01T22:37:08Z</dcterms:modified>
  <dc:title>Bible.com.au: Mark 7:1-37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