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2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7: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outside a person can defile them by going into them. Rather, it is what comes out of a person that defiles them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2026-08-04T00:23:39Z</dcterms:created>
  <dcterms:modified xsi:type="dcterms:W3CDTF">2026-08-04T00:23:39Z</dcterms:modified>
  <dc:title>Bible.com.au: Mark 7:15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