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05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Jesus had said to him, “Come out of this man, you impur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asked him, “What is your name?”“My name is Legion,” he replied, “for we are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gged Jesus again and again not to send them out of the ar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large herd of pigs was feeding on the nearby hill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mons begged Jesus, “Send us among the pigs; allow us to go i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them permission, and the impure spirits came out and went into the pigs. The herd, about two thousand in number, rushed down the steep bank into the lake and were dr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tending the pigs ran off and reported this in the town and countryside, and the people went ou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came to Jesus, they saw the man who had been possessed by the legion of demons, sitting there, dressed and in his right mind; and they wer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had seen it told the people what had happened to the demon-possessed man—and told about the pigs as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people began to plead with Jesus to leave their reg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Restores a Demon-Possess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Jesus was getting into the boat, the man who had been demon-possessed begged to go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did not let him, but said, “Go home to your own people and tell them how much the Lord has done for you, and how he has had mercy 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went away and began to tell in the Decapolis how much Jesus had done for him. And all the people were amazed.Jesus Raises a Dead Girl and Heals a Sick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again crossed over by boat to the other side of the lake, a large crowd gathered around him while he was by the l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one of the synagogue leaders, named Jairus, came, and when he saw Jesus, he fell at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pleaded earnestly with him, “My little daughter is dying. Please come and put your hands on her so that she will be healed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esus went with him.A large crowd followed and pressed aroun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woman was there who had been subject to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had suffered a great deal under the care of many doctors and had spent all she had, yet instead of getting better she grew wo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heard about Jesus, she came up behind him in the crowd and touched his clo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went across the lake to the region of the Gerase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she thought, “If I just touch his clothes, I will be hea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her bleeding stopped and she felt in her body that she was freed from her su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once Jesus realized that power had gone out from him. He turned around in the crowd and asked, “Who touched my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see the people crowding against you,” his disciples answered, “and yet you can ask, ‘Who touched m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kept looking around to see who had don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woman, knowing what had happened to her, came and fell at his feet and, trembling with fear, told him the whole tru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said to her, “Daughter, your faith has healed you. Go in peace and be freed from your su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still speaking, some people came from the house of Jairus, the synagogue leader. “Your daughter is dead,” they said. “Why bother the teacher any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verhearing what they said, Jesus told him, “Don’t be afraid; jus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did not let anyone follow him except Peter, James and John the brother of Ja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sus got out of the boat, a man with an impure spirit came from the tombs to meet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came to the home of the synagogue leader, Jesus saw a commotion, with people crying and wailing loud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in and said to them, “Why all this commotion and wailing? The child is not dead but a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y laughed at him.After he put them all out, he took the child’s father and mother and the disciples who were with him, and went in where the child w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said to her, “Talitha koum!” (which means “Little girl, I say to you, get u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mmediately the girl stood up and began to walk around (she was twelve years old). At this they were completely astonis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gave strict orders not to let anyone know about this, and told them to give her something to e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man lived in the tombs, and no one could bind him anymore, not even with a ch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had often been chained hand and foot, but he tore the chains apart and broke the irons on his feet. No one was strong enough to subdu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among the tombs and in the hills he would cry out and cut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saw Jesus from a distance, he ran and fell on his knees in front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at the top of his voice, “What do you want with me, Jesus, Son of the Most High God? In God’s name don’t torture m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2026-05-20T05:17:43Z</dcterms:created>
  <dcterms:modified xsi:type="dcterms:W3CDTF">2026-05-20T05:17:43Z</dcterms:modified>
  <dc:title>Bible.com.au: Mark 5:1-43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