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presProps" Target="presProps.xml"/>
  <Relationship Id="rId48" Type="http://schemas.openxmlformats.org/officeDocument/2006/relationships/viewProps" Target="viewProps.xml"/>
  <Relationship Id="rId4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0181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rk 4:1-4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Parable of the Sow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gain Jesus began to teach by the lake. The crowd that gathered around him was so large that he got into a boat and sat in it out on the lake, while all the people were along the shore at the water’s edg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taught them many things by parables, and in his teaching sai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Listen! A farmer went out to sow his se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s he was scattering the seed, some fell along the path, and the birds came and ate it up.]]></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me fell on rocky places, where it did not have much soil. It sprang up quickly, because the soil was shallow.]]></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when the sun came up, the plants were scorched, and they withered because they had no roo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Other seed fell among thorns, which grew up and choked the plants, so that they did not bear grai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till other seed fell on good soil. It came up, grew and produced a crop, some multiplying thirty, some sixty, some a hundred tim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Jesus said, “Whoever has ears to hear, let them hea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 he was alone, the Twelve and the others around him asked him about the parabl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 told them, “The secret of the kingdom of God has been given to you. But to those on the outside everything is said in parabl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that,“ ‘they may be ever seeing but never perceiving,and ever hearing but never understanding;otherwise they might turn and be forgiv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Jesus said to them, “Don’t you understand this parable? How then will you understand any parabl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farmer sows the wor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me people are like seed along the path, where the word is sown. As soon as they hear it, Satan comes and takes away the word that was sown in th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Others, like seed sown on rocky places, hear the word and at once receive it with jo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since they have no root, they last only a short time. When trouble or persecution comes because of the word, they quickly fall awa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till others, like seed sown among thorns, hear the wor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the worries of this life, the deceitfulness of wealth and the desires for other things come in and choke the word, making it unfruitfu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Others, like seed sown on good soil, hear the word, accept it, and produce a crop—some thirty, some sixty, some a hundred times what was sown.”A Lamp on a Stan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e said to them, “Do you bring in a lamp to put it under a bowl or a bed? Instead, don’t you put it on its stan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or whatever is hidden is meant to be disclosed, and whatever is concealed is meant to be brought out into the ope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f anyone has ears to hear, let them hea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Consider carefully what you hear,” he continued. “With the measure you use, it will be measured to you—and even mor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hoever has will be given more; whoever does not have, even what they have will be taken from them.”The Parable of the Growing See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He also said, “This is what the kingdom of God is like. A man scatters seed on the groun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Night and day, whether he sleeps or gets up, the seed sprouts and grows, though he does not know how.]]></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ll by itself the soil produces grain—first the stalk, then the head, then the full kernel in the hea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s soon as the grain is ripe, he puts the sickle to it, because the harvest has come.”The Parable of the Mustard See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gain he said, “What shall we say the kingdom of God is like, or what parable shall we use to describe i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It is like a mustard seed, which is the smallest of all seeds on earth.]]></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Yet when planted, it grows and becomes the largest of all garden plants, with such big branches that the birds can perch in its shad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ith many similar parables Jesus spoke the word to them, as much as they could understan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He did not say anything to them without using a parable. But when he was alone with his own disciples, he explained everything.Jesus Calms the Storm]]></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at day when evening came, he said to his disciples, “Let us go over to the other sid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Leaving the crowd behind, they took him along, just as he was, in the boat. There were also other boats with him.]]></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 furious squall came up, and the waves broke over the boat, so that it was nearly swampe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Jesus was in the stern, sleeping on a cushion. The disciples woke him and said to him, “Teacher, don’t you care if we drow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He got up, rebuked the wind and said to the waves, “Quiet! Be still!” Then the wind died down and it was completely calm.]]></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He said to his disciples, “Why are you so afraid? Do you still have no faith?”]]></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y were terrified and asked each other, “Who is this? Even the wind and the waves obey him!”]]></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1">
  <a:themeElements>
    <a:clrScheme name="Theme8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2026-09-19T02:39:06Z</dcterms:created>
  <dcterms:modified xsi:type="dcterms:W3CDTF">2026-09-19T02:39:06Z</dcterms:modified>
  <dc:title>Bible.com.au: Mark 4:1-41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