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0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It came up, grew and produced a crop, some multiplying thirty, some sixty, some a hundred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Whoever has ears to hear,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was alone, the Twelve and the others around him asked him about the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them, “The secret of the kingdom of God has been given to you. But to those on the outside everything is said in parab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be ever seeing but never perceiving,and ever hearing but never understanding;otherwise they might turn and be forgi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m, “Don’t you understand this parable? How then will you understand any par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armer sows the 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people are like seed along the path, where the word is sown. As soon as they hear it, Satan comes and takes away the word that was sown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like seed sown on rocky places, hear the word and at once receive it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ill others, like seed sown among thorns, hear the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worries of this life, the deceitfulness of wealth and the desires for other things come in and choke the word, making it unfruit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thers, like seed sown on good soil, hear the word, accept it, and produce a crop—some thirty, some sixty, some a hundred times what was sown.”A Lamp on a 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bring in a lamp to put it under a bowl or a bed? Instead, don’t you put it on its 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ever is hidden is meant to be disclosed, and whatever is concealed is meant to be brought out into the o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nyone has ears to hear, let them h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carefully what you hear,” he continued. “With the measure you use, it will be measured to you—and even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ever has will be given more; whoever does not have, even what they have will be taken from them.”The Parable of the Growing S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 “This is what the kingdom of God is like. A man scatters seed on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ight and day, whether he sleeps or gets up, the seed sprouts and grows, though he does not know h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Jesus began to teach by the lake. The crowd that gathered around him was so large that he got into a boat and sat in it out on the lake, while all the people were along the shore at the water’s ed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by itself the soil produces grain—first the stalk, then the head, then the full kernel in the 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the grain is ripe, he puts the sickle to it, because the harvest has come.”The Parable of the Mustard S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gain he said, “What shall we say the kingdom of God is like, or what parable shall we use to describ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like a mustard seed, which is the smallest of all seeds on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when planted, it grows and becomes the largest of all garden plants, with such big branches that the birds can perch in its sha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many similar parables Jesus spoke the word to them, as much as they could under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not say anything to them without using a parable. But when he was alone with his own disciples, he explained everything.Jesus Calms the Stor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day when evening came, he said to his disciples, “Let us go over to the other s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aving the crowd behind, they took him along, just as he was, in the boat. There were also other boats with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furious squall came up, and the waves broke over the boat, so that it was nearly swam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aught them many things by parables, and in his teaching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s in the stern, sleeping on a cushion. The disciples woke him and said to him, “Teacher, don’t you care if we dr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got up, rebuked the wind and said to the waves, “Quiet! Be still!” Then the wind died down and it was completely cal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id to his disciples, “Why are you so afraid? Do you still have no fai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ere terrified and asked each other, “Who is this? Even the wind and the waves obey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A farmer went out to sow his s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 so that they did not bear grain.]]></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2026-05-20T05:17:30Z</dcterms:created>
  <dcterms:modified xsi:type="dcterms:W3CDTF">2026-05-20T05:17:30Z</dcterms:modified>
  <dc:title>Bible.com.au: Mark 4:1-41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